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080000" y="2288880"/>
            <a:ext cx="7200000" cy="246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encadrer à la dizaine.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encadrer un nombre à la centaine.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8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Titre 10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0" name="ZoneTexte 56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4689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ZoneTexte 57"/>
          <p:cNvSpPr/>
          <p:nvPr/>
        </p:nvSpPr>
        <p:spPr>
          <a:xfrm>
            <a:off x="2786760" y="43408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989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22" name="Groupe 15"/>
          <p:cNvGrpSpPr/>
          <p:nvPr/>
        </p:nvGrpSpPr>
        <p:grpSpPr>
          <a:xfrm>
            <a:off x="16920" y="5141880"/>
            <a:ext cx="8983080" cy="798120"/>
            <a:chOff x="16920" y="5141880"/>
            <a:chExt cx="8983080" cy="798120"/>
          </a:xfrm>
        </p:grpSpPr>
        <p:grpSp>
          <p:nvGrpSpPr>
            <p:cNvPr id="423" name="Groupe 16"/>
            <p:cNvGrpSpPr/>
            <p:nvPr/>
          </p:nvGrpSpPr>
          <p:grpSpPr>
            <a:xfrm>
              <a:off x="16920" y="5599800"/>
              <a:ext cx="4175640" cy="340200"/>
              <a:chOff x="16920" y="5599800"/>
              <a:chExt cx="4175640" cy="340200"/>
            </a:xfrm>
          </p:grpSpPr>
          <p:cxnSp>
            <p:nvCxnSpPr>
              <p:cNvPr id="424" name="Connecteur droit 180"/>
              <p:cNvCxnSpPr/>
              <p:nvPr/>
            </p:nvCxnSpPr>
            <p:spPr>
              <a:xfrm>
                <a:off x="16920" y="593640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5" name="Connecteur droit 181"/>
              <p:cNvCxnSpPr/>
              <p:nvPr/>
            </p:nvCxnSpPr>
            <p:spPr>
              <a:xfrm>
                <a:off x="1836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6" name="Connecteur droit 182"/>
              <p:cNvCxnSpPr/>
              <p:nvPr/>
            </p:nvCxnSpPr>
            <p:spPr>
              <a:xfrm>
                <a:off x="140868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7" name="Connecteur droit 183"/>
              <p:cNvCxnSpPr/>
              <p:nvPr/>
            </p:nvCxnSpPr>
            <p:spPr>
              <a:xfrm>
                <a:off x="2797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8" name="Connecteur droit 184"/>
              <p:cNvCxnSpPr/>
              <p:nvPr/>
            </p:nvCxnSpPr>
            <p:spPr>
              <a:xfrm>
                <a:off x="4192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429" name="Groupe 17"/>
            <p:cNvGrpSpPr/>
            <p:nvPr/>
          </p:nvGrpSpPr>
          <p:grpSpPr>
            <a:xfrm>
              <a:off x="4192560" y="5598000"/>
              <a:ext cx="4176000" cy="340200"/>
              <a:chOff x="4192560" y="5598000"/>
              <a:chExt cx="4176000" cy="340200"/>
            </a:xfrm>
          </p:grpSpPr>
          <p:cxnSp>
            <p:nvCxnSpPr>
              <p:cNvPr id="430" name="Connecteur droit 185"/>
              <p:cNvCxnSpPr/>
              <p:nvPr/>
            </p:nvCxnSpPr>
            <p:spPr>
              <a:xfrm>
                <a:off x="4192560" y="59342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1" name="Connecteur droit 186"/>
              <p:cNvCxnSpPr/>
              <p:nvPr/>
            </p:nvCxnSpPr>
            <p:spPr>
              <a:xfrm>
                <a:off x="5584680" y="55980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2" name="Connecteur droit 187"/>
              <p:cNvCxnSpPr/>
              <p:nvPr/>
            </p:nvCxnSpPr>
            <p:spPr>
              <a:xfrm>
                <a:off x="6973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3" name="Connecteur droit 188"/>
              <p:cNvCxnSpPr/>
              <p:nvPr/>
            </p:nvCxnSpPr>
            <p:spPr>
              <a:xfrm>
                <a:off x="8368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34" name="ZoneTexte 58"/>
            <p:cNvSpPr/>
            <p:nvPr/>
          </p:nvSpPr>
          <p:spPr>
            <a:xfrm>
              <a:off x="1067400" y="51544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35" name="Connecteur droit 189"/>
            <p:cNvCxnSpPr/>
            <p:nvPr/>
          </p:nvCxnSpPr>
          <p:spPr>
            <a:xfrm>
              <a:off x="8368560" y="59342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436" name="ZoneTexte 59"/>
            <p:cNvSpPr/>
            <p:nvPr/>
          </p:nvSpPr>
          <p:spPr>
            <a:xfrm>
              <a:off x="2470320" y="51544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7" name="ZoneTexte 60"/>
            <p:cNvSpPr/>
            <p:nvPr/>
          </p:nvSpPr>
          <p:spPr>
            <a:xfrm>
              <a:off x="3873240" y="515448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8" name="ZoneTexte 61"/>
            <p:cNvSpPr/>
            <p:nvPr/>
          </p:nvSpPr>
          <p:spPr>
            <a:xfrm>
              <a:off x="5254200" y="51418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9" name="ZoneTexte 62"/>
            <p:cNvSpPr/>
            <p:nvPr/>
          </p:nvSpPr>
          <p:spPr>
            <a:xfrm>
              <a:off x="6657120" y="51418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42" name="Groupe 48"/>
          <p:cNvGrpSpPr/>
          <p:nvPr/>
        </p:nvGrpSpPr>
        <p:grpSpPr>
          <a:xfrm>
            <a:off x="6516360" y="5090400"/>
            <a:ext cx="758520" cy="1094400"/>
            <a:chOff x="6516360" y="5090400"/>
            <a:chExt cx="758520" cy="1094400"/>
          </a:xfrm>
        </p:grpSpPr>
        <p:sp>
          <p:nvSpPr>
            <p:cNvPr id="443" name="ZoneTexte 6"/>
            <p:cNvSpPr/>
            <p:nvPr/>
          </p:nvSpPr>
          <p:spPr>
            <a:xfrm>
              <a:off x="6516360" y="50904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989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44" name="Connecteur droit 12"/>
            <p:cNvCxnSpPr/>
            <p:nvPr/>
          </p:nvCxnSpPr>
          <p:spPr>
            <a:xfrm>
              <a:off x="6879240" y="561456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445" name="Ellipse 24"/>
          <p:cNvSpPr/>
          <p:nvPr/>
        </p:nvSpPr>
        <p:spPr>
          <a:xfrm>
            <a:off x="5148000" y="5400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6" name="ZoneTexte 26"/>
          <p:cNvSpPr/>
          <p:nvPr/>
        </p:nvSpPr>
        <p:spPr>
          <a:xfrm>
            <a:off x="2818440" y="381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989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7" name="Groupe 29"/>
          <p:cNvGrpSpPr/>
          <p:nvPr/>
        </p:nvGrpSpPr>
        <p:grpSpPr>
          <a:xfrm>
            <a:off x="16920" y="5400000"/>
            <a:ext cx="8983080" cy="798120"/>
            <a:chOff x="16920" y="5400000"/>
            <a:chExt cx="8983080" cy="798120"/>
          </a:xfrm>
        </p:grpSpPr>
        <p:grpSp>
          <p:nvGrpSpPr>
            <p:cNvPr id="448" name="Groupe 30"/>
            <p:cNvGrpSpPr/>
            <p:nvPr/>
          </p:nvGrpSpPr>
          <p:grpSpPr>
            <a:xfrm>
              <a:off x="16920" y="5857920"/>
              <a:ext cx="4175640" cy="340200"/>
              <a:chOff x="16920" y="5857920"/>
              <a:chExt cx="4175640" cy="340200"/>
            </a:xfrm>
          </p:grpSpPr>
          <p:cxnSp>
            <p:nvCxnSpPr>
              <p:cNvPr id="449" name="Connecteur droit 42"/>
              <p:cNvCxnSpPr/>
              <p:nvPr/>
            </p:nvCxnSpPr>
            <p:spPr>
              <a:xfrm>
                <a:off x="1692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0" name="Connecteur droit 43"/>
              <p:cNvCxnSpPr/>
              <p:nvPr/>
            </p:nvCxnSpPr>
            <p:spPr>
              <a:xfrm>
                <a:off x="183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1" name="Connecteur droit 44"/>
              <p:cNvCxnSpPr/>
              <p:nvPr/>
            </p:nvCxnSpPr>
            <p:spPr>
              <a:xfrm>
                <a:off x="140868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2" name="Connecteur droit 45"/>
              <p:cNvCxnSpPr/>
              <p:nvPr/>
            </p:nvCxnSpPr>
            <p:spPr>
              <a:xfrm>
                <a:off x="2797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3" name="Connecteur droit 46"/>
              <p:cNvCxnSpPr/>
              <p:nvPr/>
            </p:nvCxnSpPr>
            <p:spPr>
              <a:xfrm>
                <a:off x="4192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454" name="Groupe 31"/>
            <p:cNvGrpSpPr/>
            <p:nvPr/>
          </p:nvGrpSpPr>
          <p:grpSpPr>
            <a:xfrm>
              <a:off x="4192560" y="5856120"/>
              <a:ext cx="4176000" cy="340200"/>
              <a:chOff x="4192560" y="5856120"/>
              <a:chExt cx="4176000" cy="340200"/>
            </a:xfrm>
          </p:grpSpPr>
          <p:cxnSp>
            <p:nvCxnSpPr>
              <p:cNvPr id="455" name="Connecteur droit 38"/>
              <p:cNvCxnSpPr/>
              <p:nvPr/>
            </p:nvCxnSpPr>
            <p:spPr>
              <a:xfrm>
                <a:off x="419256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6" name="Connecteur droit 39"/>
              <p:cNvCxnSpPr/>
              <p:nvPr/>
            </p:nvCxnSpPr>
            <p:spPr>
              <a:xfrm>
                <a:off x="558468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7" name="Connecteur droit 40"/>
              <p:cNvCxnSpPr/>
              <p:nvPr/>
            </p:nvCxnSpPr>
            <p:spPr>
              <a:xfrm>
                <a:off x="6973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8" name="Connecteur droit 41"/>
              <p:cNvCxnSpPr/>
              <p:nvPr/>
            </p:nvCxnSpPr>
            <p:spPr>
              <a:xfrm>
                <a:off x="8368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59" name="ZoneTexte 32"/>
            <p:cNvSpPr/>
            <p:nvPr/>
          </p:nvSpPr>
          <p:spPr>
            <a:xfrm>
              <a:off x="106740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60" name="Connecteur droit 33"/>
            <p:cNvCxnSpPr/>
            <p:nvPr/>
          </p:nvCxnSpPr>
          <p:spPr>
            <a:xfrm>
              <a:off x="836856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461" name="ZoneTexte 34"/>
            <p:cNvSpPr/>
            <p:nvPr/>
          </p:nvSpPr>
          <p:spPr>
            <a:xfrm>
              <a:off x="24703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62" name="ZoneTexte 35"/>
            <p:cNvSpPr/>
            <p:nvPr/>
          </p:nvSpPr>
          <p:spPr>
            <a:xfrm>
              <a:off x="38732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63" name="ZoneTexte 36"/>
            <p:cNvSpPr/>
            <p:nvPr/>
          </p:nvSpPr>
          <p:spPr>
            <a:xfrm>
              <a:off x="52542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64" name="ZoneTexte 37"/>
            <p:cNvSpPr/>
            <p:nvPr/>
          </p:nvSpPr>
          <p:spPr>
            <a:xfrm>
              <a:off x="66571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65" name="ZoneTexte 25"/>
          <p:cNvSpPr/>
          <p:nvPr/>
        </p:nvSpPr>
        <p:spPr>
          <a:xfrm>
            <a:off x="228240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Ellipse 49"/>
          <p:cNvSpPr/>
          <p:nvPr/>
        </p:nvSpPr>
        <p:spPr>
          <a:xfrm>
            <a:off x="6588000" y="5418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7" name="ZoneTexte 50"/>
          <p:cNvSpPr/>
          <p:nvPr/>
        </p:nvSpPr>
        <p:spPr>
          <a:xfrm>
            <a:off x="494928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990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ZoneTexte 63"/>
          <p:cNvSpPr/>
          <p:nvPr/>
        </p:nvSpPr>
        <p:spPr>
          <a:xfrm>
            <a:off x="2850480" y="108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4689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ZoneTexte 64"/>
          <p:cNvSpPr/>
          <p:nvPr/>
        </p:nvSpPr>
        <p:spPr>
          <a:xfrm>
            <a:off x="1980000" y="108000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4600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ZoneTexte 65"/>
          <p:cNvSpPr/>
          <p:nvPr/>
        </p:nvSpPr>
        <p:spPr>
          <a:xfrm>
            <a:off x="5612760" y="108000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4700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ZoneTexte 66"/>
          <p:cNvSpPr/>
          <p:nvPr/>
        </p:nvSpPr>
        <p:spPr>
          <a:xfrm>
            <a:off x="2717280" y="2306520"/>
            <a:ext cx="868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4600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ZoneTexte 67"/>
          <p:cNvSpPr/>
          <p:nvPr/>
        </p:nvSpPr>
        <p:spPr>
          <a:xfrm>
            <a:off x="5882760" y="230652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4700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Légende : flèche courbée sans bordure 2"/>
          <p:cNvSpPr/>
          <p:nvPr/>
        </p:nvSpPr>
        <p:spPr>
          <a:xfrm>
            <a:off x="6323760" y="178020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207238"/>
              <a:gd name="adj6" fmla="val -50768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4689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75" name="Groupe 18"/>
          <p:cNvGrpSpPr/>
          <p:nvPr/>
        </p:nvGrpSpPr>
        <p:grpSpPr>
          <a:xfrm>
            <a:off x="8640" y="2700000"/>
            <a:ext cx="9531360" cy="473040"/>
            <a:chOff x="8640" y="2700000"/>
            <a:chExt cx="9531360" cy="473040"/>
          </a:xfrm>
        </p:grpSpPr>
        <p:cxnSp>
          <p:nvCxnSpPr>
            <p:cNvPr id="476" name="Connecteur droit 190"/>
            <p:cNvCxnSpPr/>
            <p:nvPr/>
          </p:nvCxnSpPr>
          <p:spPr>
            <a:xfrm>
              <a:off x="8640" y="316800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7" name="Connecteur droit 191"/>
            <p:cNvCxnSpPr/>
            <p:nvPr/>
          </p:nvCxnSpPr>
          <p:spPr>
            <a:xfrm>
              <a:off x="11880" y="2700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8" name="Connecteur droit 192"/>
            <p:cNvCxnSpPr/>
            <p:nvPr/>
          </p:nvCxnSpPr>
          <p:spPr>
            <a:xfrm>
              <a:off x="3261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79" name="Connecteur droit 193"/>
            <p:cNvCxnSpPr/>
            <p:nvPr/>
          </p:nvCxnSpPr>
          <p:spPr>
            <a:xfrm>
              <a:off x="644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0" name="Connecteur droit 194"/>
            <p:cNvCxnSpPr/>
            <p:nvPr/>
          </p:nvCxnSpPr>
          <p:spPr>
            <a:xfrm>
              <a:off x="9615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1" name="Connecteur droit 195"/>
            <p:cNvCxnSpPr/>
            <p:nvPr/>
          </p:nvCxnSpPr>
          <p:spPr>
            <a:xfrm>
              <a:off x="1279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2" name="Connecteur droit 196"/>
            <p:cNvCxnSpPr/>
            <p:nvPr/>
          </p:nvCxnSpPr>
          <p:spPr>
            <a:xfrm>
              <a:off x="15969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3" name="Connecteur droit 197"/>
            <p:cNvCxnSpPr/>
            <p:nvPr/>
          </p:nvCxnSpPr>
          <p:spPr>
            <a:xfrm>
              <a:off x="1914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4" name="Connecteur droit 198"/>
            <p:cNvCxnSpPr/>
            <p:nvPr/>
          </p:nvCxnSpPr>
          <p:spPr>
            <a:xfrm>
              <a:off x="22323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5" name="Connecteur droit 199"/>
            <p:cNvCxnSpPr/>
            <p:nvPr/>
          </p:nvCxnSpPr>
          <p:spPr>
            <a:xfrm>
              <a:off x="2550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6" name="Connecteur droit 200"/>
            <p:cNvCxnSpPr/>
            <p:nvPr/>
          </p:nvCxnSpPr>
          <p:spPr>
            <a:xfrm>
              <a:off x="28677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7" name="Connecteur droit 201"/>
            <p:cNvCxnSpPr/>
            <p:nvPr/>
          </p:nvCxnSpPr>
          <p:spPr>
            <a:xfrm>
              <a:off x="3185640" y="2700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488" name="Connecteur droit 202"/>
            <p:cNvCxnSpPr/>
            <p:nvPr/>
          </p:nvCxnSpPr>
          <p:spPr>
            <a:xfrm>
              <a:off x="35031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9" name="Connecteur droit 203"/>
            <p:cNvCxnSpPr/>
            <p:nvPr/>
          </p:nvCxnSpPr>
          <p:spPr>
            <a:xfrm>
              <a:off x="3821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0" name="Connecteur droit 204"/>
            <p:cNvCxnSpPr/>
            <p:nvPr/>
          </p:nvCxnSpPr>
          <p:spPr>
            <a:xfrm>
              <a:off x="41385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1" name="Connecteur droit 205"/>
            <p:cNvCxnSpPr/>
            <p:nvPr/>
          </p:nvCxnSpPr>
          <p:spPr>
            <a:xfrm>
              <a:off x="4456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2" name="Connecteur droit 206"/>
            <p:cNvCxnSpPr/>
            <p:nvPr/>
          </p:nvCxnSpPr>
          <p:spPr>
            <a:xfrm>
              <a:off x="47743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3" name="Connecteur droit 207"/>
            <p:cNvCxnSpPr/>
            <p:nvPr/>
          </p:nvCxnSpPr>
          <p:spPr>
            <a:xfrm>
              <a:off x="5091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4" name="Connecteur droit 208"/>
            <p:cNvCxnSpPr/>
            <p:nvPr/>
          </p:nvCxnSpPr>
          <p:spPr>
            <a:xfrm>
              <a:off x="54097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5" name="Connecteur droit 209"/>
            <p:cNvCxnSpPr/>
            <p:nvPr/>
          </p:nvCxnSpPr>
          <p:spPr>
            <a:xfrm>
              <a:off x="5727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6" name="Connecteur droit 210"/>
            <p:cNvCxnSpPr/>
            <p:nvPr/>
          </p:nvCxnSpPr>
          <p:spPr>
            <a:xfrm>
              <a:off x="60451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7" name="Connecteur droit 211"/>
            <p:cNvCxnSpPr/>
            <p:nvPr/>
          </p:nvCxnSpPr>
          <p:spPr>
            <a:xfrm>
              <a:off x="6355800" y="270504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498" name="Connecteur droit 212"/>
            <p:cNvCxnSpPr/>
            <p:nvPr/>
          </p:nvCxnSpPr>
          <p:spPr>
            <a:xfrm>
              <a:off x="66805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99" name="Connecteur droit 213"/>
            <p:cNvCxnSpPr/>
            <p:nvPr/>
          </p:nvCxnSpPr>
          <p:spPr>
            <a:xfrm>
              <a:off x="6998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0" name="Connecteur droit 214"/>
            <p:cNvCxnSpPr/>
            <p:nvPr/>
          </p:nvCxnSpPr>
          <p:spPr>
            <a:xfrm>
              <a:off x="73159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1" name="Connecteur droit 215"/>
            <p:cNvCxnSpPr/>
            <p:nvPr/>
          </p:nvCxnSpPr>
          <p:spPr>
            <a:xfrm>
              <a:off x="7633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2" name="Connecteur droit 216"/>
            <p:cNvCxnSpPr/>
            <p:nvPr/>
          </p:nvCxnSpPr>
          <p:spPr>
            <a:xfrm>
              <a:off x="79513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3" name="Connecteur droit 217"/>
            <p:cNvCxnSpPr/>
            <p:nvPr/>
          </p:nvCxnSpPr>
          <p:spPr>
            <a:xfrm>
              <a:off x="8268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4" name="Connecteur droit 218"/>
            <p:cNvCxnSpPr/>
            <p:nvPr/>
          </p:nvCxnSpPr>
          <p:spPr>
            <a:xfrm>
              <a:off x="85867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5" name="Connecteur droit 219"/>
            <p:cNvCxnSpPr/>
            <p:nvPr/>
          </p:nvCxnSpPr>
          <p:spPr>
            <a:xfrm>
              <a:off x="8904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6" name="Connecteur droit 220"/>
            <p:cNvCxnSpPr/>
            <p:nvPr/>
          </p:nvCxnSpPr>
          <p:spPr>
            <a:xfrm>
              <a:off x="92221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07" name="Connecteur droit 221"/>
            <p:cNvCxnSpPr/>
            <p:nvPr/>
          </p:nvCxnSpPr>
          <p:spPr>
            <a:xfrm>
              <a:off x="9540000" y="270504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0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1" name="Titre 12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2" name="ZoneTexte 68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5001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ZoneTexte 69"/>
          <p:cNvSpPr/>
          <p:nvPr/>
        </p:nvSpPr>
        <p:spPr>
          <a:xfrm>
            <a:off x="2786760" y="43408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505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4" name="Groupe 19"/>
          <p:cNvGrpSpPr/>
          <p:nvPr/>
        </p:nvGrpSpPr>
        <p:grpSpPr>
          <a:xfrm>
            <a:off x="16920" y="5141880"/>
            <a:ext cx="8983080" cy="798120"/>
            <a:chOff x="16920" y="5141880"/>
            <a:chExt cx="8983080" cy="798120"/>
          </a:xfrm>
        </p:grpSpPr>
        <p:grpSp>
          <p:nvGrpSpPr>
            <p:cNvPr id="515" name="Groupe 20"/>
            <p:cNvGrpSpPr/>
            <p:nvPr/>
          </p:nvGrpSpPr>
          <p:grpSpPr>
            <a:xfrm>
              <a:off x="16920" y="5599800"/>
              <a:ext cx="4175640" cy="340200"/>
              <a:chOff x="16920" y="5599800"/>
              <a:chExt cx="4175640" cy="340200"/>
            </a:xfrm>
          </p:grpSpPr>
          <p:cxnSp>
            <p:nvCxnSpPr>
              <p:cNvPr id="516" name="Connecteur droit 222"/>
              <p:cNvCxnSpPr/>
              <p:nvPr/>
            </p:nvCxnSpPr>
            <p:spPr>
              <a:xfrm>
                <a:off x="16920" y="593640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7" name="Connecteur droit 223"/>
              <p:cNvCxnSpPr/>
              <p:nvPr/>
            </p:nvCxnSpPr>
            <p:spPr>
              <a:xfrm>
                <a:off x="1836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8" name="Connecteur droit 224"/>
              <p:cNvCxnSpPr/>
              <p:nvPr/>
            </p:nvCxnSpPr>
            <p:spPr>
              <a:xfrm>
                <a:off x="140868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9" name="Connecteur droit 225"/>
              <p:cNvCxnSpPr/>
              <p:nvPr/>
            </p:nvCxnSpPr>
            <p:spPr>
              <a:xfrm>
                <a:off x="2797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0" name="Connecteur droit 226"/>
              <p:cNvCxnSpPr/>
              <p:nvPr/>
            </p:nvCxnSpPr>
            <p:spPr>
              <a:xfrm>
                <a:off x="4192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521" name="Groupe 21"/>
            <p:cNvGrpSpPr/>
            <p:nvPr/>
          </p:nvGrpSpPr>
          <p:grpSpPr>
            <a:xfrm>
              <a:off x="4192560" y="5598000"/>
              <a:ext cx="4176000" cy="340200"/>
              <a:chOff x="4192560" y="5598000"/>
              <a:chExt cx="4176000" cy="340200"/>
            </a:xfrm>
          </p:grpSpPr>
          <p:cxnSp>
            <p:nvCxnSpPr>
              <p:cNvPr id="522" name="Connecteur droit 227"/>
              <p:cNvCxnSpPr/>
              <p:nvPr/>
            </p:nvCxnSpPr>
            <p:spPr>
              <a:xfrm>
                <a:off x="4192560" y="59342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3" name="Connecteur droit 228"/>
              <p:cNvCxnSpPr/>
              <p:nvPr/>
            </p:nvCxnSpPr>
            <p:spPr>
              <a:xfrm>
                <a:off x="5584680" y="55980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4" name="Connecteur droit 229"/>
              <p:cNvCxnSpPr/>
              <p:nvPr/>
            </p:nvCxnSpPr>
            <p:spPr>
              <a:xfrm>
                <a:off x="6973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5" name="Connecteur droit 230"/>
              <p:cNvCxnSpPr/>
              <p:nvPr/>
            </p:nvCxnSpPr>
            <p:spPr>
              <a:xfrm>
                <a:off x="8368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26" name="ZoneTexte 70"/>
            <p:cNvSpPr/>
            <p:nvPr/>
          </p:nvSpPr>
          <p:spPr>
            <a:xfrm>
              <a:off x="1067400" y="51544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27" name="Connecteur droit 231"/>
            <p:cNvCxnSpPr/>
            <p:nvPr/>
          </p:nvCxnSpPr>
          <p:spPr>
            <a:xfrm>
              <a:off x="8368560" y="59342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528" name="ZoneTexte 71"/>
            <p:cNvSpPr/>
            <p:nvPr/>
          </p:nvSpPr>
          <p:spPr>
            <a:xfrm>
              <a:off x="2470320" y="51544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9" name="ZoneTexte 72"/>
            <p:cNvSpPr/>
            <p:nvPr/>
          </p:nvSpPr>
          <p:spPr>
            <a:xfrm>
              <a:off x="3873240" y="515448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0" name="ZoneTexte 73"/>
            <p:cNvSpPr/>
            <p:nvPr/>
          </p:nvSpPr>
          <p:spPr>
            <a:xfrm>
              <a:off x="5254200" y="51418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1" name="ZoneTexte 74"/>
            <p:cNvSpPr/>
            <p:nvPr/>
          </p:nvSpPr>
          <p:spPr>
            <a:xfrm>
              <a:off x="6657120" y="51418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990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34" name="Groupe 22"/>
          <p:cNvGrpSpPr/>
          <p:nvPr/>
        </p:nvGrpSpPr>
        <p:grpSpPr>
          <a:xfrm>
            <a:off x="3201480" y="5100120"/>
            <a:ext cx="758520" cy="1094400"/>
            <a:chOff x="3201480" y="5100120"/>
            <a:chExt cx="758520" cy="1094400"/>
          </a:xfrm>
        </p:grpSpPr>
        <p:sp>
          <p:nvSpPr>
            <p:cNvPr id="535" name="ZoneTexte 77"/>
            <p:cNvSpPr/>
            <p:nvPr/>
          </p:nvSpPr>
          <p:spPr>
            <a:xfrm>
              <a:off x="3201480" y="510012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505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36" name="Connecteur droit 232"/>
            <p:cNvCxnSpPr/>
            <p:nvPr/>
          </p:nvCxnSpPr>
          <p:spPr>
            <a:xfrm>
              <a:off x="3564360" y="56242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537" name="Ellipse 1"/>
          <p:cNvSpPr/>
          <p:nvPr/>
        </p:nvSpPr>
        <p:spPr>
          <a:xfrm>
            <a:off x="2402640" y="5417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8" name="ZoneTexte 78"/>
          <p:cNvSpPr/>
          <p:nvPr/>
        </p:nvSpPr>
        <p:spPr>
          <a:xfrm>
            <a:off x="2818440" y="381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989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39" name="Groupe 23"/>
          <p:cNvGrpSpPr/>
          <p:nvPr/>
        </p:nvGrpSpPr>
        <p:grpSpPr>
          <a:xfrm>
            <a:off x="16920" y="5400000"/>
            <a:ext cx="8983080" cy="798120"/>
            <a:chOff x="16920" y="5400000"/>
            <a:chExt cx="8983080" cy="798120"/>
          </a:xfrm>
        </p:grpSpPr>
        <p:grpSp>
          <p:nvGrpSpPr>
            <p:cNvPr id="540" name="Groupe 24"/>
            <p:cNvGrpSpPr/>
            <p:nvPr/>
          </p:nvGrpSpPr>
          <p:grpSpPr>
            <a:xfrm>
              <a:off x="16920" y="5857920"/>
              <a:ext cx="4175640" cy="340200"/>
              <a:chOff x="16920" y="5857920"/>
              <a:chExt cx="4175640" cy="340200"/>
            </a:xfrm>
          </p:grpSpPr>
          <p:cxnSp>
            <p:nvCxnSpPr>
              <p:cNvPr id="541" name="Connecteur droit 233"/>
              <p:cNvCxnSpPr/>
              <p:nvPr/>
            </p:nvCxnSpPr>
            <p:spPr>
              <a:xfrm>
                <a:off x="1692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2" name="Connecteur droit 234"/>
              <p:cNvCxnSpPr/>
              <p:nvPr/>
            </p:nvCxnSpPr>
            <p:spPr>
              <a:xfrm>
                <a:off x="183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3" name="Connecteur droit 235"/>
              <p:cNvCxnSpPr/>
              <p:nvPr/>
            </p:nvCxnSpPr>
            <p:spPr>
              <a:xfrm>
                <a:off x="140868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4" name="Connecteur droit 236"/>
              <p:cNvCxnSpPr/>
              <p:nvPr/>
            </p:nvCxnSpPr>
            <p:spPr>
              <a:xfrm>
                <a:off x="2797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5" name="Connecteur droit 237"/>
              <p:cNvCxnSpPr/>
              <p:nvPr/>
            </p:nvCxnSpPr>
            <p:spPr>
              <a:xfrm>
                <a:off x="4192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546" name="Groupe 26"/>
            <p:cNvGrpSpPr/>
            <p:nvPr/>
          </p:nvGrpSpPr>
          <p:grpSpPr>
            <a:xfrm>
              <a:off x="4192560" y="5856120"/>
              <a:ext cx="4176000" cy="340200"/>
              <a:chOff x="4192560" y="5856120"/>
              <a:chExt cx="4176000" cy="340200"/>
            </a:xfrm>
          </p:grpSpPr>
          <p:cxnSp>
            <p:nvCxnSpPr>
              <p:cNvPr id="547" name="Connecteur droit 238"/>
              <p:cNvCxnSpPr/>
              <p:nvPr/>
            </p:nvCxnSpPr>
            <p:spPr>
              <a:xfrm>
                <a:off x="419256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8" name="Connecteur droit 239"/>
              <p:cNvCxnSpPr/>
              <p:nvPr/>
            </p:nvCxnSpPr>
            <p:spPr>
              <a:xfrm>
                <a:off x="558468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9" name="Connecteur droit 240"/>
              <p:cNvCxnSpPr/>
              <p:nvPr/>
            </p:nvCxnSpPr>
            <p:spPr>
              <a:xfrm>
                <a:off x="6973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0" name="Connecteur droit 241"/>
              <p:cNvCxnSpPr/>
              <p:nvPr/>
            </p:nvCxnSpPr>
            <p:spPr>
              <a:xfrm>
                <a:off x="8368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51" name="ZoneTexte 79"/>
            <p:cNvSpPr/>
            <p:nvPr/>
          </p:nvSpPr>
          <p:spPr>
            <a:xfrm>
              <a:off x="1067400" y="5412600"/>
              <a:ext cx="758880" cy="516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52" name="Connecteur droit 242"/>
            <p:cNvCxnSpPr/>
            <p:nvPr/>
          </p:nvCxnSpPr>
          <p:spPr>
            <a:xfrm>
              <a:off x="836856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553" name="ZoneTexte 80"/>
            <p:cNvSpPr/>
            <p:nvPr/>
          </p:nvSpPr>
          <p:spPr>
            <a:xfrm>
              <a:off x="24703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500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4" name="ZoneTexte 81"/>
            <p:cNvSpPr/>
            <p:nvPr/>
          </p:nvSpPr>
          <p:spPr>
            <a:xfrm>
              <a:off x="38732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510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5" name="ZoneTexte 82"/>
            <p:cNvSpPr/>
            <p:nvPr/>
          </p:nvSpPr>
          <p:spPr>
            <a:xfrm>
              <a:off x="52542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520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6" name="ZoneTexte 83"/>
            <p:cNvSpPr/>
            <p:nvPr/>
          </p:nvSpPr>
          <p:spPr>
            <a:xfrm>
              <a:off x="66571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530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57" name="ZoneTexte 84"/>
          <p:cNvSpPr/>
          <p:nvPr/>
        </p:nvSpPr>
        <p:spPr>
          <a:xfrm>
            <a:off x="228240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Ellipse 2"/>
          <p:cNvSpPr/>
          <p:nvPr/>
        </p:nvSpPr>
        <p:spPr>
          <a:xfrm>
            <a:off x="3794400" y="54126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9" name="ZoneTexte 85"/>
          <p:cNvSpPr/>
          <p:nvPr/>
        </p:nvSpPr>
        <p:spPr>
          <a:xfrm>
            <a:off x="494928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0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ZoneTexte 86"/>
          <p:cNvSpPr/>
          <p:nvPr/>
        </p:nvSpPr>
        <p:spPr>
          <a:xfrm>
            <a:off x="2850480" y="108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5001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ZoneTexte 87"/>
          <p:cNvSpPr/>
          <p:nvPr/>
        </p:nvSpPr>
        <p:spPr>
          <a:xfrm>
            <a:off x="1980000" y="108000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5000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ZoneTexte 88"/>
          <p:cNvSpPr/>
          <p:nvPr/>
        </p:nvSpPr>
        <p:spPr>
          <a:xfrm>
            <a:off x="5612760" y="108000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5100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4" name="ZoneTexte 89"/>
          <p:cNvSpPr/>
          <p:nvPr/>
        </p:nvSpPr>
        <p:spPr>
          <a:xfrm>
            <a:off x="2717280" y="2306520"/>
            <a:ext cx="868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5000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5" name="ZoneTexte 90"/>
          <p:cNvSpPr/>
          <p:nvPr/>
        </p:nvSpPr>
        <p:spPr>
          <a:xfrm>
            <a:off x="5882760" y="230652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5100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6" name="Légende : flèche courbée sans bordure 3"/>
          <p:cNvSpPr/>
          <p:nvPr/>
        </p:nvSpPr>
        <p:spPr>
          <a:xfrm>
            <a:off x="3504960" y="173556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207238"/>
              <a:gd name="adj6" fmla="val -50768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5001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67" name="Groupe 27"/>
          <p:cNvGrpSpPr/>
          <p:nvPr/>
        </p:nvGrpSpPr>
        <p:grpSpPr>
          <a:xfrm>
            <a:off x="8640" y="2700000"/>
            <a:ext cx="9531360" cy="473040"/>
            <a:chOff x="8640" y="2700000"/>
            <a:chExt cx="9531360" cy="473040"/>
          </a:xfrm>
        </p:grpSpPr>
        <p:cxnSp>
          <p:nvCxnSpPr>
            <p:cNvPr id="568" name="Connecteur droit 243"/>
            <p:cNvCxnSpPr/>
            <p:nvPr/>
          </p:nvCxnSpPr>
          <p:spPr>
            <a:xfrm>
              <a:off x="8640" y="316800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69" name="Connecteur droit 244"/>
            <p:cNvCxnSpPr/>
            <p:nvPr/>
          </p:nvCxnSpPr>
          <p:spPr>
            <a:xfrm>
              <a:off x="11880" y="2700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0" name="Connecteur droit 245"/>
            <p:cNvCxnSpPr/>
            <p:nvPr/>
          </p:nvCxnSpPr>
          <p:spPr>
            <a:xfrm>
              <a:off x="3261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1" name="Connecteur droit 246"/>
            <p:cNvCxnSpPr/>
            <p:nvPr/>
          </p:nvCxnSpPr>
          <p:spPr>
            <a:xfrm>
              <a:off x="644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2" name="Connecteur droit 247"/>
            <p:cNvCxnSpPr/>
            <p:nvPr/>
          </p:nvCxnSpPr>
          <p:spPr>
            <a:xfrm>
              <a:off x="9615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3" name="Connecteur droit 248"/>
            <p:cNvCxnSpPr/>
            <p:nvPr/>
          </p:nvCxnSpPr>
          <p:spPr>
            <a:xfrm>
              <a:off x="1279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4" name="Connecteur droit 249"/>
            <p:cNvCxnSpPr/>
            <p:nvPr/>
          </p:nvCxnSpPr>
          <p:spPr>
            <a:xfrm>
              <a:off x="15969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5" name="Connecteur droit 250"/>
            <p:cNvCxnSpPr/>
            <p:nvPr/>
          </p:nvCxnSpPr>
          <p:spPr>
            <a:xfrm>
              <a:off x="1914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6" name="Connecteur droit 251"/>
            <p:cNvCxnSpPr/>
            <p:nvPr/>
          </p:nvCxnSpPr>
          <p:spPr>
            <a:xfrm>
              <a:off x="22323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7" name="Connecteur droit 252"/>
            <p:cNvCxnSpPr/>
            <p:nvPr/>
          </p:nvCxnSpPr>
          <p:spPr>
            <a:xfrm>
              <a:off x="2550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8" name="Connecteur droit 253"/>
            <p:cNvCxnSpPr/>
            <p:nvPr/>
          </p:nvCxnSpPr>
          <p:spPr>
            <a:xfrm>
              <a:off x="28677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79" name="Connecteur droit 254"/>
            <p:cNvCxnSpPr/>
            <p:nvPr/>
          </p:nvCxnSpPr>
          <p:spPr>
            <a:xfrm>
              <a:off x="3185640" y="2700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580" name="Connecteur droit 255"/>
            <p:cNvCxnSpPr/>
            <p:nvPr/>
          </p:nvCxnSpPr>
          <p:spPr>
            <a:xfrm>
              <a:off x="35031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1" name="Connecteur droit 256"/>
            <p:cNvCxnSpPr/>
            <p:nvPr/>
          </p:nvCxnSpPr>
          <p:spPr>
            <a:xfrm>
              <a:off x="3821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2" name="Connecteur droit 257"/>
            <p:cNvCxnSpPr/>
            <p:nvPr/>
          </p:nvCxnSpPr>
          <p:spPr>
            <a:xfrm>
              <a:off x="413856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3" name="Connecteur droit 258"/>
            <p:cNvCxnSpPr/>
            <p:nvPr/>
          </p:nvCxnSpPr>
          <p:spPr>
            <a:xfrm>
              <a:off x="4456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4" name="Connecteur droit 259"/>
            <p:cNvCxnSpPr/>
            <p:nvPr/>
          </p:nvCxnSpPr>
          <p:spPr>
            <a:xfrm>
              <a:off x="47743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5" name="Connecteur droit 260"/>
            <p:cNvCxnSpPr/>
            <p:nvPr/>
          </p:nvCxnSpPr>
          <p:spPr>
            <a:xfrm>
              <a:off x="5091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6" name="Connecteur droit 261"/>
            <p:cNvCxnSpPr/>
            <p:nvPr/>
          </p:nvCxnSpPr>
          <p:spPr>
            <a:xfrm>
              <a:off x="54097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7" name="Connecteur droit 262"/>
            <p:cNvCxnSpPr/>
            <p:nvPr/>
          </p:nvCxnSpPr>
          <p:spPr>
            <a:xfrm>
              <a:off x="5727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8" name="Connecteur droit 263"/>
            <p:cNvCxnSpPr/>
            <p:nvPr/>
          </p:nvCxnSpPr>
          <p:spPr>
            <a:xfrm>
              <a:off x="60451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89" name="Connecteur droit 264"/>
            <p:cNvCxnSpPr/>
            <p:nvPr/>
          </p:nvCxnSpPr>
          <p:spPr>
            <a:xfrm>
              <a:off x="6355800" y="270504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590" name="Connecteur droit 265"/>
            <p:cNvCxnSpPr/>
            <p:nvPr/>
          </p:nvCxnSpPr>
          <p:spPr>
            <a:xfrm>
              <a:off x="66805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1" name="Connecteur droit 266"/>
            <p:cNvCxnSpPr/>
            <p:nvPr/>
          </p:nvCxnSpPr>
          <p:spPr>
            <a:xfrm>
              <a:off x="69980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2" name="Connecteur droit 267"/>
            <p:cNvCxnSpPr/>
            <p:nvPr/>
          </p:nvCxnSpPr>
          <p:spPr>
            <a:xfrm>
              <a:off x="73159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3" name="Connecteur droit 268"/>
            <p:cNvCxnSpPr/>
            <p:nvPr/>
          </p:nvCxnSpPr>
          <p:spPr>
            <a:xfrm>
              <a:off x="76334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4" name="Connecteur droit 269"/>
            <p:cNvCxnSpPr/>
            <p:nvPr/>
          </p:nvCxnSpPr>
          <p:spPr>
            <a:xfrm>
              <a:off x="79513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5" name="Connecteur droit 270"/>
            <p:cNvCxnSpPr/>
            <p:nvPr/>
          </p:nvCxnSpPr>
          <p:spPr>
            <a:xfrm>
              <a:off x="82688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6" name="Connecteur droit 271"/>
            <p:cNvCxnSpPr/>
            <p:nvPr/>
          </p:nvCxnSpPr>
          <p:spPr>
            <a:xfrm>
              <a:off x="85867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7" name="Connecteur droit 272"/>
            <p:cNvCxnSpPr/>
            <p:nvPr/>
          </p:nvCxnSpPr>
          <p:spPr>
            <a:xfrm>
              <a:off x="890424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8" name="Connecteur droit 273"/>
            <p:cNvCxnSpPr/>
            <p:nvPr/>
          </p:nvCxnSpPr>
          <p:spPr>
            <a:xfrm>
              <a:off x="92221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599" name="Connecteur droit 274"/>
            <p:cNvCxnSpPr/>
            <p:nvPr/>
          </p:nvCxnSpPr>
          <p:spPr>
            <a:xfrm>
              <a:off x="9540000" y="270504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6" dur="indefinite" restart="never" nodeType="tmRoot">
          <p:childTnLst>
            <p:seq>
              <p:cTn id="137" dur="indefinite" nodeType="mainSeq">
                <p:childTnLst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23"/>
          <p:cNvSpPr/>
          <p:nvPr/>
        </p:nvSpPr>
        <p:spPr>
          <a:xfrm>
            <a:off x="2880000" y="4341600"/>
            <a:ext cx="288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375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" name="Groupe 25"/>
          <p:cNvGrpSpPr/>
          <p:nvPr/>
        </p:nvGrpSpPr>
        <p:grpSpPr>
          <a:xfrm>
            <a:off x="16920" y="5220000"/>
            <a:ext cx="8983080" cy="798120"/>
            <a:chOff x="16920" y="5220000"/>
            <a:chExt cx="8983080" cy="798120"/>
          </a:xfrm>
        </p:grpSpPr>
        <p:grpSp>
          <p:nvGrpSpPr>
            <p:cNvPr id="52" name="Groupe 3"/>
            <p:cNvGrpSpPr/>
            <p:nvPr/>
          </p:nvGrpSpPr>
          <p:grpSpPr>
            <a:xfrm>
              <a:off x="16920" y="5677920"/>
              <a:ext cx="4175640" cy="340200"/>
              <a:chOff x="16920" y="5677920"/>
              <a:chExt cx="4175640" cy="340200"/>
            </a:xfrm>
          </p:grpSpPr>
          <p:cxnSp>
            <p:nvCxnSpPr>
              <p:cNvPr id="53" name="Connecteur droit 4"/>
              <p:cNvCxnSpPr/>
              <p:nvPr/>
            </p:nvCxnSpPr>
            <p:spPr>
              <a:xfrm>
                <a:off x="16920" y="601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5"/>
              <p:cNvCxnSpPr/>
              <p:nvPr/>
            </p:nvCxnSpPr>
            <p:spPr>
              <a:xfrm>
                <a:off x="18360" y="567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7"/>
              <p:cNvCxnSpPr/>
              <p:nvPr/>
            </p:nvCxnSpPr>
            <p:spPr>
              <a:xfrm>
                <a:off x="1408680" y="567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8"/>
              <p:cNvCxnSpPr/>
              <p:nvPr/>
            </p:nvCxnSpPr>
            <p:spPr>
              <a:xfrm>
                <a:off x="2797560" y="568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9"/>
              <p:cNvCxnSpPr/>
              <p:nvPr/>
            </p:nvCxnSpPr>
            <p:spPr>
              <a:xfrm>
                <a:off x="4192560" y="568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58" name="Groupe 10"/>
            <p:cNvGrpSpPr/>
            <p:nvPr/>
          </p:nvGrpSpPr>
          <p:grpSpPr>
            <a:xfrm>
              <a:off x="4192560" y="5676120"/>
              <a:ext cx="4176000" cy="340200"/>
              <a:chOff x="4192560" y="5676120"/>
              <a:chExt cx="4176000" cy="340200"/>
            </a:xfrm>
          </p:grpSpPr>
          <p:cxnSp>
            <p:nvCxnSpPr>
              <p:cNvPr id="59" name="Connecteur droit 11"/>
              <p:cNvCxnSpPr/>
              <p:nvPr/>
            </p:nvCxnSpPr>
            <p:spPr>
              <a:xfrm>
                <a:off x="4192560" y="601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13"/>
              <p:cNvCxnSpPr/>
              <p:nvPr/>
            </p:nvCxnSpPr>
            <p:spPr>
              <a:xfrm>
                <a:off x="5584680" y="567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" name="Connecteur droit 14"/>
              <p:cNvCxnSpPr/>
              <p:nvPr/>
            </p:nvCxnSpPr>
            <p:spPr>
              <a:xfrm>
                <a:off x="6973560" y="568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" name="Connecteur droit 15"/>
              <p:cNvCxnSpPr/>
              <p:nvPr/>
            </p:nvCxnSpPr>
            <p:spPr>
              <a:xfrm>
                <a:off x="8368560" y="568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3" name="ZoneTexte 16"/>
            <p:cNvSpPr/>
            <p:nvPr/>
          </p:nvSpPr>
          <p:spPr>
            <a:xfrm>
              <a:off x="1067400" y="523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4" name="Connecteur droit 17"/>
            <p:cNvCxnSpPr/>
            <p:nvPr/>
          </p:nvCxnSpPr>
          <p:spPr>
            <a:xfrm>
              <a:off x="8368560" y="601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65" name="ZoneTexte 18"/>
            <p:cNvSpPr/>
            <p:nvPr/>
          </p:nvSpPr>
          <p:spPr>
            <a:xfrm>
              <a:off x="2470320" y="523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" name="ZoneTexte 19"/>
            <p:cNvSpPr/>
            <p:nvPr/>
          </p:nvSpPr>
          <p:spPr>
            <a:xfrm>
              <a:off x="3873240" y="523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" name="ZoneTexte 6"/>
            <p:cNvSpPr/>
            <p:nvPr/>
          </p:nvSpPr>
          <p:spPr>
            <a:xfrm>
              <a:off x="5254200" y="522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" name="ZoneTexte 12"/>
            <p:cNvSpPr/>
            <p:nvPr/>
          </p:nvSpPr>
          <p:spPr>
            <a:xfrm>
              <a:off x="6657120" y="522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9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Titre 2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ZoneTexte 4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739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88600" y="22896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4" name="Groupe 48"/>
          <p:cNvGrpSpPr/>
          <p:nvPr/>
        </p:nvGrpSpPr>
        <p:grpSpPr>
          <a:xfrm>
            <a:off x="3156120" y="5100480"/>
            <a:ext cx="758520" cy="1094040"/>
            <a:chOff x="3156120" y="5100480"/>
            <a:chExt cx="758520" cy="1094040"/>
          </a:xfrm>
        </p:grpSpPr>
        <p:sp>
          <p:nvSpPr>
            <p:cNvPr id="75" name="ZoneTexte 6"/>
            <p:cNvSpPr/>
            <p:nvPr/>
          </p:nvSpPr>
          <p:spPr>
            <a:xfrm>
              <a:off x="3156120" y="510048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375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76" name="Connecteur droit 12"/>
            <p:cNvCxnSpPr/>
            <p:nvPr/>
          </p:nvCxnSpPr>
          <p:spPr>
            <a:xfrm>
              <a:off x="3519360" y="56242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77" name="Ellipse 24"/>
          <p:cNvSpPr/>
          <p:nvPr/>
        </p:nvSpPr>
        <p:spPr>
          <a:xfrm>
            <a:off x="2340000" y="540216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8" name="ZoneTexte 26"/>
          <p:cNvSpPr/>
          <p:nvPr/>
        </p:nvSpPr>
        <p:spPr>
          <a:xfrm>
            <a:off x="2696040" y="3980160"/>
            <a:ext cx="38732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375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9" name="Groupe 29"/>
          <p:cNvGrpSpPr/>
          <p:nvPr/>
        </p:nvGrpSpPr>
        <p:grpSpPr>
          <a:xfrm>
            <a:off x="0" y="5400000"/>
            <a:ext cx="8983080" cy="798120"/>
            <a:chOff x="0" y="5400000"/>
            <a:chExt cx="8983080" cy="798120"/>
          </a:xfrm>
        </p:grpSpPr>
        <p:grpSp>
          <p:nvGrpSpPr>
            <p:cNvPr id="80" name="Groupe 30"/>
            <p:cNvGrpSpPr/>
            <p:nvPr/>
          </p:nvGrpSpPr>
          <p:grpSpPr>
            <a:xfrm>
              <a:off x="0" y="5857920"/>
              <a:ext cx="4175640" cy="340200"/>
              <a:chOff x="0" y="5857920"/>
              <a:chExt cx="4175640" cy="340200"/>
            </a:xfrm>
          </p:grpSpPr>
          <p:cxnSp>
            <p:nvCxnSpPr>
              <p:cNvPr id="81" name="Connecteur droit 42"/>
              <p:cNvCxnSpPr/>
              <p:nvPr/>
            </p:nvCxnSpPr>
            <p:spPr>
              <a:xfrm>
                <a:off x="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2" name="Connecteur droit 43"/>
              <p:cNvCxnSpPr/>
              <p:nvPr/>
            </p:nvCxnSpPr>
            <p:spPr>
              <a:xfrm>
                <a:off x="144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3" name="Connecteur droit 44"/>
              <p:cNvCxnSpPr/>
              <p:nvPr/>
            </p:nvCxnSpPr>
            <p:spPr>
              <a:xfrm>
                <a:off x="13917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4" name="Connecteur droit 45"/>
              <p:cNvCxnSpPr/>
              <p:nvPr/>
            </p:nvCxnSpPr>
            <p:spPr>
              <a:xfrm>
                <a:off x="278064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5" name="Connecteur droit 46"/>
              <p:cNvCxnSpPr/>
              <p:nvPr/>
            </p:nvCxnSpPr>
            <p:spPr>
              <a:xfrm>
                <a:off x="417564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86" name="Groupe 31"/>
            <p:cNvGrpSpPr/>
            <p:nvPr/>
          </p:nvGrpSpPr>
          <p:grpSpPr>
            <a:xfrm>
              <a:off x="4175640" y="5856120"/>
              <a:ext cx="4176000" cy="340200"/>
              <a:chOff x="4175640" y="5856120"/>
              <a:chExt cx="4176000" cy="340200"/>
            </a:xfrm>
          </p:grpSpPr>
          <p:cxnSp>
            <p:nvCxnSpPr>
              <p:cNvPr id="87" name="Connecteur droit 38"/>
              <p:cNvCxnSpPr/>
              <p:nvPr/>
            </p:nvCxnSpPr>
            <p:spPr>
              <a:xfrm>
                <a:off x="417564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8" name="Connecteur droit 39"/>
              <p:cNvCxnSpPr/>
              <p:nvPr/>
            </p:nvCxnSpPr>
            <p:spPr>
              <a:xfrm>
                <a:off x="556776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9" name="Connecteur droit 40"/>
              <p:cNvCxnSpPr/>
              <p:nvPr/>
            </p:nvCxnSpPr>
            <p:spPr>
              <a:xfrm>
                <a:off x="695664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0" name="Connecteur droit 41"/>
              <p:cNvCxnSpPr/>
              <p:nvPr/>
            </p:nvCxnSpPr>
            <p:spPr>
              <a:xfrm>
                <a:off x="835164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91" name="ZoneTexte 32"/>
            <p:cNvSpPr/>
            <p:nvPr/>
          </p:nvSpPr>
          <p:spPr>
            <a:xfrm>
              <a:off x="105048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2" name="Connecteur droit 33"/>
            <p:cNvCxnSpPr/>
            <p:nvPr/>
          </p:nvCxnSpPr>
          <p:spPr>
            <a:xfrm>
              <a:off x="835164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93" name="ZoneTexte 34"/>
            <p:cNvSpPr/>
            <p:nvPr/>
          </p:nvSpPr>
          <p:spPr>
            <a:xfrm>
              <a:off x="245340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4" name="ZoneTexte 35"/>
            <p:cNvSpPr/>
            <p:nvPr/>
          </p:nvSpPr>
          <p:spPr>
            <a:xfrm>
              <a:off x="385632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5" name="ZoneTexte 36"/>
            <p:cNvSpPr/>
            <p:nvPr/>
          </p:nvSpPr>
          <p:spPr>
            <a:xfrm>
              <a:off x="523728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6" name="ZoneTexte 37"/>
            <p:cNvSpPr/>
            <p:nvPr/>
          </p:nvSpPr>
          <p:spPr>
            <a:xfrm>
              <a:off x="664020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7" name="ZoneTexte 25"/>
          <p:cNvSpPr/>
          <p:nvPr/>
        </p:nvSpPr>
        <p:spPr>
          <a:xfrm>
            <a:off x="2160000" y="394956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Ellipse 49"/>
          <p:cNvSpPr/>
          <p:nvPr/>
        </p:nvSpPr>
        <p:spPr>
          <a:xfrm>
            <a:off x="3735000" y="540216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9" name="ZoneTexte 50"/>
          <p:cNvSpPr/>
          <p:nvPr/>
        </p:nvSpPr>
        <p:spPr>
          <a:xfrm>
            <a:off x="4826880" y="394956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1" name="Groupe 1"/>
          <p:cNvGrpSpPr/>
          <p:nvPr/>
        </p:nvGrpSpPr>
        <p:grpSpPr>
          <a:xfrm>
            <a:off x="8640" y="2586960"/>
            <a:ext cx="9531360" cy="473040"/>
            <a:chOff x="8640" y="2586960"/>
            <a:chExt cx="9531360" cy="473040"/>
          </a:xfrm>
        </p:grpSpPr>
        <p:cxnSp>
          <p:nvCxnSpPr>
            <p:cNvPr id="102" name="Connecteur droit 1"/>
            <p:cNvCxnSpPr/>
            <p:nvPr/>
          </p:nvCxnSpPr>
          <p:spPr>
            <a:xfrm>
              <a:off x="8640" y="305496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3" name="Connecteur droit 2"/>
            <p:cNvCxnSpPr/>
            <p:nvPr/>
          </p:nvCxnSpPr>
          <p:spPr>
            <a:xfrm>
              <a:off x="11880" y="258696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4" name="Connecteur droit 3"/>
            <p:cNvCxnSpPr/>
            <p:nvPr/>
          </p:nvCxnSpPr>
          <p:spPr>
            <a:xfrm>
              <a:off x="3261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5" name="Connecteur droit 47"/>
            <p:cNvCxnSpPr/>
            <p:nvPr/>
          </p:nvCxnSpPr>
          <p:spPr>
            <a:xfrm>
              <a:off x="6440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6" name="Connecteur droit 48"/>
            <p:cNvCxnSpPr/>
            <p:nvPr/>
          </p:nvCxnSpPr>
          <p:spPr>
            <a:xfrm>
              <a:off x="9615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7" name="Connecteur droit 49"/>
            <p:cNvCxnSpPr/>
            <p:nvPr/>
          </p:nvCxnSpPr>
          <p:spPr>
            <a:xfrm>
              <a:off x="12794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8" name="Connecteur droit 50"/>
            <p:cNvCxnSpPr/>
            <p:nvPr/>
          </p:nvCxnSpPr>
          <p:spPr>
            <a:xfrm>
              <a:off x="15969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09" name="Connecteur droit 51"/>
            <p:cNvCxnSpPr/>
            <p:nvPr/>
          </p:nvCxnSpPr>
          <p:spPr>
            <a:xfrm>
              <a:off x="19148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0" name="Connecteur droit 52"/>
            <p:cNvCxnSpPr/>
            <p:nvPr/>
          </p:nvCxnSpPr>
          <p:spPr>
            <a:xfrm>
              <a:off x="22323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1" name="Connecteur droit 53"/>
            <p:cNvCxnSpPr/>
            <p:nvPr/>
          </p:nvCxnSpPr>
          <p:spPr>
            <a:xfrm>
              <a:off x="25502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2" name="Connecteur droit 54"/>
            <p:cNvCxnSpPr/>
            <p:nvPr/>
          </p:nvCxnSpPr>
          <p:spPr>
            <a:xfrm>
              <a:off x="28677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3" name="Connecteur droit 55"/>
            <p:cNvCxnSpPr/>
            <p:nvPr/>
          </p:nvCxnSpPr>
          <p:spPr>
            <a:xfrm>
              <a:off x="3185640" y="258696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114" name="Connecteur droit 56"/>
            <p:cNvCxnSpPr/>
            <p:nvPr/>
          </p:nvCxnSpPr>
          <p:spPr>
            <a:xfrm>
              <a:off x="35031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5" name="Connecteur droit 57"/>
            <p:cNvCxnSpPr/>
            <p:nvPr/>
          </p:nvCxnSpPr>
          <p:spPr>
            <a:xfrm>
              <a:off x="38210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6" name="Connecteur droit 58"/>
            <p:cNvCxnSpPr/>
            <p:nvPr/>
          </p:nvCxnSpPr>
          <p:spPr>
            <a:xfrm>
              <a:off x="413856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7" name="Connecteur droit 59"/>
            <p:cNvCxnSpPr/>
            <p:nvPr/>
          </p:nvCxnSpPr>
          <p:spPr>
            <a:xfrm>
              <a:off x="44564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8" name="Connecteur droit 60"/>
            <p:cNvCxnSpPr/>
            <p:nvPr/>
          </p:nvCxnSpPr>
          <p:spPr>
            <a:xfrm>
              <a:off x="47743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9" name="Connecteur droit 61"/>
            <p:cNvCxnSpPr/>
            <p:nvPr/>
          </p:nvCxnSpPr>
          <p:spPr>
            <a:xfrm>
              <a:off x="50918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0" name="Connecteur droit 62"/>
            <p:cNvCxnSpPr/>
            <p:nvPr/>
          </p:nvCxnSpPr>
          <p:spPr>
            <a:xfrm>
              <a:off x="54097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1" name="Connecteur droit 63"/>
            <p:cNvCxnSpPr/>
            <p:nvPr/>
          </p:nvCxnSpPr>
          <p:spPr>
            <a:xfrm>
              <a:off x="57272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2" name="Connecteur droit 64"/>
            <p:cNvCxnSpPr/>
            <p:nvPr/>
          </p:nvCxnSpPr>
          <p:spPr>
            <a:xfrm>
              <a:off x="60451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3" name="Connecteur droit 65"/>
            <p:cNvCxnSpPr/>
            <p:nvPr/>
          </p:nvCxnSpPr>
          <p:spPr>
            <a:xfrm>
              <a:off x="6355800" y="2592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124" name="Connecteur droit 66"/>
            <p:cNvCxnSpPr/>
            <p:nvPr/>
          </p:nvCxnSpPr>
          <p:spPr>
            <a:xfrm>
              <a:off x="66805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5" name="Connecteur droit 67"/>
            <p:cNvCxnSpPr/>
            <p:nvPr/>
          </p:nvCxnSpPr>
          <p:spPr>
            <a:xfrm>
              <a:off x="69980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6" name="Connecteur droit 68"/>
            <p:cNvCxnSpPr/>
            <p:nvPr/>
          </p:nvCxnSpPr>
          <p:spPr>
            <a:xfrm>
              <a:off x="73159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7" name="Connecteur droit 69"/>
            <p:cNvCxnSpPr/>
            <p:nvPr/>
          </p:nvCxnSpPr>
          <p:spPr>
            <a:xfrm>
              <a:off x="76334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8" name="Connecteur droit 70"/>
            <p:cNvCxnSpPr/>
            <p:nvPr/>
          </p:nvCxnSpPr>
          <p:spPr>
            <a:xfrm>
              <a:off x="79513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29" name="Connecteur droit 71"/>
            <p:cNvCxnSpPr/>
            <p:nvPr/>
          </p:nvCxnSpPr>
          <p:spPr>
            <a:xfrm>
              <a:off x="82688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0" name="Connecteur droit 72"/>
            <p:cNvCxnSpPr/>
            <p:nvPr/>
          </p:nvCxnSpPr>
          <p:spPr>
            <a:xfrm>
              <a:off x="85867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1" name="Connecteur droit 73"/>
            <p:cNvCxnSpPr/>
            <p:nvPr/>
          </p:nvCxnSpPr>
          <p:spPr>
            <a:xfrm>
              <a:off x="890424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2" name="Connecteur droit 74"/>
            <p:cNvCxnSpPr/>
            <p:nvPr/>
          </p:nvCxnSpPr>
          <p:spPr>
            <a:xfrm>
              <a:off x="92221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33" name="Connecteur droit 75"/>
            <p:cNvCxnSpPr/>
            <p:nvPr/>
          </p:nvCxnSpPr>
          <p:spPr>
            <a:xfrm>
              <a:off x="9540000" y="2592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34" name="ZoneTexte 1"/>
          <p:cNvSpPr/>
          <p:nvPr/>
        </p:nvSpPr>
        <p:spPr>
          <a:xfrm>
            <a:off x="2908440" y="9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739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2"/>
          <p:cNvSpPr/>
          <p:nvPr/>
        </p:nvSpPr>
        <p:spPr>
          <a:xfrm>
            <a:off x="2160000" y="90000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700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ZoneTexte 7"/>
          <p:cNvSpPr/>
          <p:nvPr/>
        </p:nvSpPr>
        <p:spPr>
          <a:xfrm>
            <a:off x="5548680" y="90000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800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39"/>
          <p:cNvSpPr/>
          <p:nvPr/>
        </p:nvSpPr>
        <p:spPr>
          <a:xfrm>
            <a:off x="2892240" y="2126520"/>
            <a:ext cx="751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40"/>
          <p:cNvSpPr/>
          <p:nvPr/>
        </p:nvSpPr>
        <p:spPr>
          <a:xfrm>
            <a:off x="6065640" y="2137320"/>
            <a:ext cx="752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800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Légende : flèche courbée sans bordure 42"/>
          <p:cNvSpPr/>
          <p:nvPr/>
        </p:nvSpPr>
        <p:spPr>
          <a:xfrm>
            <a:off x="4794840" y="174348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739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3"/>
          <p:cNvSpPr/>
          <p:nvPr/>
        </p:nvSpPr>
        <p:spPr>
          <a:xfrm>
            <a:off x="2880000" y="4341600"/>
            <a:ext cx="288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754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Titre 4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ZoneTexte 14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2091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6" name="Groupe 2"/>
          <p:cNvGrpSpPr/>
          <p:nvPr/>
        </p:nvGrpSpPr>
        <p:grpSpPr>
          <a:xfrm>
            <a:off x="85320" y="5414400"/>
            <a:ext cx="8983080" cy="798120"/>
            <a:chOff x="85320" y="5414400"/>
            <a:chExt cx="8983080" cy="798120"/>
          </a:xfrm>
        </p:grpSpPr>
        <p:grpSp>
          <p:nvGrpSpPr>
            <p:cNvPr id="147" name="Groupe 4"/>
            <p:cNvGrpSpPr/>
            <p:nvPr/>
          </p:nvGrpSpPr>
          <p:grpSpPr>
            <a:xfrm>
              <a:off x="85320" y="5872320"/>
              <a:ext cx="4175640" cy="340200"/>
              <a:chOff x="85320" y="5872320"/>
              <a:chExt cx="4175640" cy="340200"/>
            </a:xfrm>
          </p:grpSpPr>
          <p:cxnSp>
            <p:nvCxnSpPr>
              <p:cNvPr id="148" name="Connecteur droit 6"/>
              <p:cNvCxnSpPr/>
              <p:nvPr/>
            </p:nvCxnSpPr>
            <p:spPr>
              <a:xfrm>
                <a:off x="85320" y="62089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9" name="Connecteur droit 10"/>
              <p:cNvCxnSpPr/>
              <p:nvPr/>
            </p:nvCxnSpPr>
            <p:spPr>
              <a:xfrm>
                <a:off x="86760" y="58723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0" name="Connecteur droit 16"/>
              <p:cNvCxnSpPr/>
              <p:nvPr/>
            </p:nvCxnSpPr>
            <p:spPr>
              <a:xfrm>
                <a:off x="1477080" y="58723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1" name="Connecteur droit 18"/>
              <p:cNvCxnSpPr/>
              <p:nvPr/>
            </p:nvCxnSpPr>
            <p:spPr>
              <a:xfrm>
                <a:off x="2865960" y="5876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2" name="Connecteur droit 19"/>
              <p:cNvCxnSpPr/>
              <p:nvPr/>
            </p:nvCxnSpPr>
            <p:spPr>
              <a:xfrm>
                <a:off x="4260960" y="5876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53" name="Groupe 5"/>
            <p:cNvGrpSpPr/>
            <p:nvPr/>
          </p:nvGrpSpPr>
          <p:grpSpPr>
            <a:xfrm>
              <a:off x="4260960" y="5870520"/>
              <a:ext cx="4176000" cy="340200"/>
              <a:chOff x="4260960" y="5870520"/>
              <a:chExt cx="4176000" cy="340200"/>
            </a:xfrm>
          </p:grpSpPr>
          <p:cxnSp>
            <p:nvCxnSpPr>
              <p:cNvPr id="154" name="Connecteur droit 20"/>
              <p:cNvCxnSpPr/>
              <p:nvPr/>
            </p:nvCxnSpPr>
            <p:spPr>
              <a:xfrm>
                <a:off x="4260960" y="62067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5" name="Connecteur droit 21"/>
              <p:cNvCxnSpPr/>
              <p:nvPr/>
            </p:nvCxnSpPr>
            <p:spPr>
              <a:xfrm>
                <a:off x="5653080" y="58705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6" name="Connecteur droit 22"/>
              <p:cNvCxnSpPr/>
              <p:nvPr/>
            </p:nvCxnSpPr>
            <p:spPr>
              <a:xfrm>
                <a:off x="7041960" y="5874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7" name="Connecteur droit 23"/>
              <p:cNvCxnSpPr/>
              <p:nvPr/>
            </p:nvCxnSpPr>
            <p:spPr>
              <a:xfrm>
                <a:off x="8436960" y="5874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58" name="ZoneTexte 8"/>
            <p:cNvSpPr/>
            <p:nvPr/>
          </p:nvSpPr>
          <p:spPr>
            <a:xfrm>
              <a:off x="1135800" y="5427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730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9" name="Connecteur droit 24"/>
            <p:cNvCxnSpPr/>
            <p:nvPr/>
          </p:nvCxnSpPr>
          <p:spPr>
            <a:xfrm>
              <a:off x="8436960" y="62067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60" name="ZoneTexte 9"/>
            <p:cNvSpPr/>
            <p:nvPr/>
          </p:nvSpPr>
          <p:spPr>
            <a:xfrm>
              <a:off x="2538720" y="5427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740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1" name="ZoneTexte 10"/>
            <p:cNvSpPr/>
            <p:nvPr/>
          </p:nvSpPr>
          <p:spPr>
            <a:xfrm>
              <a:off x="3941640" y="54270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2" name="ZoneTexte 11"/>
            <p:cNvSpPr/>
            <p:nvPr/>
          </p:nvSpPr>
          <p:spPr>
            <a:xfrm>
              <a:off x="5322600" y="54144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3" name="ZoneTexte 13"/>
            <p:cNvSpPr/>
            <p:nvPr/>
          </p:nvSpPr>
          <p:spPr>
            <a:xfrm>
              <a:off x="6725520" y="54144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588600" y="22896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66" name="Groupe 48"/>
          <p:cNvGrpSpPr/>
          <p:nvPr/>
        </p:nvGrpSpPr>
        <p:grpSpPr>
          <a:xfrm>
            <a:off x="4522320" y="5158440"/>
            <a:ext cx="758520" cy="1094400"/>
            <a:chOff x="4522320" y="5158440"/>
            <a:chExt cx="758520" cy="1094400"/>
          </a:xfrm>
        </p:grpSpPr>
        <p:sp>
          <p:nvSpPr>
            <p:cNvPr id="167" name="ZoneTexte 6"/>
            <p:cNvSpPr/>
            <p:nvPr/>
          </p:nvSpPr>
          <p:spPr>
            <a:xfrm>
              <a:off x="4522320" y="515844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754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68" name="Connecteur droit 12"/>
            <p:cNvCxnSpPr/>
            <p:nvPr/>
          </p:nvCxnSpPr>
          <p:spPr>
            <a:xfrm>
              <a:off x="4885560" y="568260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69" name="Ellipse 24"/>
          <p:cNvSpPr/>
          <p:nvPr/>
        </p:nvSpPr>
        <p:spPr>
          <a:xfrm>
            <a:off x="3780000" y="54763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ZoneTexte 26"/>
          <p:cNvSpPr/>
          <p:nvPr/>
        </p:nvSpPr>
        <p:spPr>
          <a:xfrm>
            <a:off x="2516040" y="381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754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1" name="Groupe 29"/>
          <p:cNvGrpSpPr/>
          <p:nvPr/>
        </p:nvGrpSpPr>
        <p:grpSpPr>
          <a:xfrm>
            <a:off x="1440" y="5400000"/>
            <a:ext cx="8981640" cy="860400"/>
            <a:chOff x="1440" y="5400000"/>
            <a:chExt cx="8981640" cy="860400"/>
          </a:xfrm>
        </p:grpSpPr>
        <p:grpSp>
          <p:nvGrpSpPr>
            <p:cNvPr id="172" name="Groupe 30"/>
            <p:cNvGrpSpPr/>
            <p:nvPr/>
          </p:nvGrpSpPr>
          <p:grpSpPr>
            <a:xfrm>
              <a:off x="1440" y="5916240"/>
              <a:ext cx="4175640" cy="340200"/>
              <a:chOff x="1440" y="5916240"/>
              <a:chExt cx="4175640" cy="340200"/>
            </a:xfrm>
          </p:grpSpPr>
          <p:cxnSp>
            <p:nvCxnSpPr>
              <p:cNvPr id="173" name="Connecteur droit 42"/>
              <p:cNvCxnSpPr/>
              <p:nvPr/>
            </p:nvCxnSpPr>
            <p:spPr>
              <a:xfrm>
                <a:off x="1440" y="625284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4" name="Connecteur droit 43"/>
              <p:cNvCxnSpPr/>
              <p:nvPr/>
            </p:nvCxnSpPr>
            <p:spPr>
              <a:xfrm>
                <a:off x="2880" y="59162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5" name="Connecteur droit 44"/>
              <p:cNvCxnSpPr/>
              <p:nvPr/>
            </p:nvCxnSpPr>
            <p:spPr>
              <a:xfrm>
                <a:off x="1393200" y="59162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6" name="Connecteur droit 45"/>
              <p:cNvCxnSpPr/>
              <p:nvPr/>
            </p:nvCxnSpPr>
            <p:spPr>
              <a:xfrm>
                <a:off x="2782080" y="59202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7" name="Connecteur droit 46"/>
              <p:cNvCxnSpPr/>
              <p:nvPr/>
            </p:nvCxnSpPr>
            <p:spPr>
              <a:xfrm>
                <a:off x="4177080" y="59202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78" name="Groupe 31"/>
            <p:cNvGrpSpPr/>
            <p:nvPr/>
          </p:nvGrpSpPr>
          <p:grpSpPr>
            <a:xfrm>
              <a:off x="4175640" y="5920200"/>
              <a:ext cx="4176000" cy="340200"/>
              <a:chOff x="4175640" y="5920200"/>
              <a:chExt cx="4176000" cy="340200"/>
            </a:xfrm>
          </p:grpSpPr>
          <p:cxnSp>
            <p:nvCxnSpPr>
              <p:cNvPr id="179" name="Connecteur droit 38"/>
              <p:cNvCxnSpPr/>
              <p:nvPr/>
            </p:nvCxnSpPr>
            <p:spPr>
              <a:xfrm>
                <a:off x="4175640" y="62564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0" name="Connecteur droit 39"/>
              <p:cNvCxnSpPr/>
              <p:nvPr/>
            </p:nvCxnSpPr>
            <p:spPr>
              <a:xfrm>
                <a:off x="5567760" y="59202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1" name="Connecteur droit 40"/>
              <p:cNvCxnSpPr/>
              <p:nvPr/>
            </p:nvCxnSpPr>
            <p:spPr>
              <a:xfrm>
                <a:off x="6956640" y="5924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2" name="Connecteur droit 41"/>
              <p:cNvCxnSpPr/>
              <p:nvPr/>
            </p:nvCxnSpPr>
            <p:spPr>
              <a:xfrm>
                <a:off x="8351640" y="5924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83" name="ZoneTexte 32"/>
            <p:cNvSpPr/>
            <p:nvPr/>
          </p:nvSpPr>
          <p:spPr>
            <a:xfrm>
              <a:off x="108000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730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4" name="Connecteur droit 33"/>
            <p:cNvCxnSpPr/>
            <p:nvPr/>
          </p:nvCxnSpPr>
          <p:spPr>
            <a:xfrm>
              <a:off x="8351640" y="62564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85" name="ZoneTexte 34"/>
            <p:cNvSpPr/>
            <p:nvPr/>
          </p:nvSpPr>
          <p:spPr>
            <a:xfrm>
              <a:off x="24829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740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6" name="ZoneTexte 35"/>
            <p:cNvSpPr/>
            <p:nvPr/>
          </p:nvSpPr>
          <p:spPr>
            <a:xfrm>
              <a:off x="38858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7" name="ZoneTexte 36"/>
            <p:cNvSpPr/>
            <p:nvPr/>
          </p:nvSpPr>
          <p:spPr>
            <a:xfrm>
              <a:off x="52668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8" name="ZoneTexte 37"/>
            <p:cNvSpPr/>
            <p:nvPr/>
          </p:nvSpPr>
          <p:spPr>
            <a:xfrm>
              <a:off x="66697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9" name="ZoneTexte 25"/>
          <p:cNvSpPr/>
          <p:nvPr/>
        </p:nvSpPr>
        <p:spPr>
          <a:xfrm>
            <a:off x="198000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Ellipse 49"/>
          <p:cNvSpPr/>
          <p:nvPr/>
        </p:nvSpPr>
        <p:spPr>
          <a:xfrm>
            <a:off x="5212440" y="54763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1" name="ZoneTexte 50"/>
          <p:cNvSpPr/>
          <p:nvPr/>
        </p:nvSpPr>
        <p:spPr>
          <a:xfrm>
            <a:off x="4646880" y="378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3" name="Groupe 6"/>
          <p:cNvGrpSpPr/>
          <p:nvPr/>
        </p:nvGrpSpPr>
        <p:grpSpPr>
          <a:xfrm>
            <a:off x="0" y="2586960"/>
            <a:ext cx="9531360" cy="473040"/>
            <a:chOff x="0" y="2586960"/>
            <a:chExt cx="9531360" cy="473040"/>
          </a:xfrm>
        </p:grpSpPr>
        <p:cxnSp>
          <p:nvCxnSpPr>
            <p:cNvPr id="194" name="Connecteur droit 76"/>
            <p:cNvCxnSpPr/>
            <p:nvPr/>
          </p:nvCxnSpPr>
          <p:spPr>
            <a:xfrm>
              <a:off x="0" y="305496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5" name="Connecteur droit 77"/>
            <p:cNvCxnSpPr/>
            <p:nvPr/>
          </p:nvCxnSpPr>
          <p:spPr>
            <a:xfrm>
              <a:off x="3240" y="258696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6" name="Connecteur droit 78"/>
            <p:cNvCxnSpPr/>
            <p:nvPr/>
          </p:nvCxnSpPr>
          <p:spPr>
            <a:xfrm>
              <a:off x="3175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7" name="Connecteur droit 79"/>
            <p:cNvCxnSpPr/>
            <p:nvPr/>
          </p:nvCxnSpPr>
          <p:spPr>
            <a:xfrm>
              <a:off x="6354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8" name="Connecteur droit 80"/>
            <p:cNvCxnSpPr/>
            <p:nvPr/>
          </p:nvCxnSpPr>
          <p:spPr>
            <a:xfrm>
              <a:off x="9529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99" name="Connecteur droit 81"/>
            <p:cNvCxnSpPr/>
            <p:nvPr/>
          </p:nvCxnSpPr>
          <p:spPr>
            <a:xfrm>
              <a:off x="12708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0" name="Connecteur droit 82"/>
            <p:cNvCxnSpPr/>
            <p:nvPr/>
          </p:nvCxnSpPr>
          <p:spPr>
            <a:xfrm>
              <a:off x="15883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1" name="Connecteur droit 83"/>
            <p:cNvCxnSpPr/>
            <p:nvPr/>
          </p:nvCxnSpPr>
          <p:spPr>
            <a:xfrm>
              <a:off x="19062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2" name="Connecteur droit 84"/>
            <p:cNvCxnSpPr/>
            <p:nvPr/>
          </p:nvCxnSpPr>
          <p:spPr>
            <a:xfrm>
              <a:off x="22237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3" name="Connecteur droit 85"/>
            <p:cNvCxnSpPr/>
            <p:nvPr/>
          </p:nvCxnSpPr>
          <p:spPr>
            <a:xfrm>
              <a:off x="25416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4" name="Connecteur droit 86"/>
            <p:cNvCxnSpPr/>
            <p:nvPr/>
          </p:nvCxnSpPr>
          <p:spPr>
            <a:xfrm>
              <a:off x="28591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5" name="Connecteur droit 87"/>
            <p:cNvCxnSpPr/>
            <p:nvPr/>
          </p:nvCxnSpPr>
          <p:spPr>
            <a:xfrm>
              <a:off x="3177000" y="258696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206" name="Connecteur droit 88"/>
            <p:cNvCxnSpPr/>
            <p:nvPr/>
          </p:nvCxnSpPr>
          <p:spPr>
            <a:xfrm>
              <a:off x="34945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7" name="Connecteur droit 89"/>
            <p:cNvCxnSpPr/>
            <p:nvPr/>
          </p:nvCxnSpPr>
          <p:spPr>
            <a:xfrm>
              <a:off x="38124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8" name="Connecteur droit 90"/>
            <p:cNvCxnSpPr/>
            <p:nvPr/>
          </p:nvCxnSpPr>
          <p:spPr>
            <a:xfrm>
              <a:off x="412992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09" name="Connecteur droit 91"/>
            <p:cNvCxnSpPr/>
            <p:nvPr/>
          </p:nvCxnSpPr>
          <p:spPr>
            <a:xfrm>
              <a:off x="44478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0" name="Connecteur droit 92"/>
            <p:cNvCxnSpPr/>
            <p:nvPr/>
          </p:nvCxnSpPr>
          <p:spPr>
            <a:xfrm>
              <a:off x="47656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1" name="Connecteur droit 93"/>
            <p:cNvCxnSpPr/>
            <p:nvPr/>
          </p:nvCxnSpPr>
          <p:spPr>
            <a:xfrm>
              <a:off x="50832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2" name="Connecteur droit 94"/>
            <p:cNvCxnSpPr/>
            <p:nvPr/>
          </p:nvCxnSpPr>
          <p:spPr>
            <a:xfrm>
              <a:off x="54010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3" name="Connecteur droit 95"/>
            <p:cNvCxnSpPr/>
            <p:nvPr/>
          </p:nvCxnSpPr>
          <p:spPr>
            <a:xfrm>
              <a:off x="57186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4" name="Connecteur droit 96"/>
            <p:cNvCxnSpPr/>
            <p:nvPr/>
          </p:nvCxnSpPr>
          <p:spPr>
            <a:xfrm>
              <a:off x="60364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5" name="Connecteur droit 97"/>
            <p:cNvCxnSpPr/>
            <p:nvPr/>
          </p:nvCxnSpPr>
          <p:spPr>
            <a:xfrm>
              <a:off x="6347160" y="2592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216" name="Connecteur droit 98"/>
            <p:cNvCxnSpPr/>
            <p:nvPr/>
          </p:nvCxnSpPr>
          <p:spPr>
            <a:xfrm>
              <a:off x="66718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7" name="Connecteur droit 99"/>
            <p:cNvCxnSpPr/>
            <p:nvPr/>
          </p:nvCxnSpPr>
          <p:spPr>
            <a:xfrm>
              <a:off x="69894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8" name="Connecteur droit 100"/>
            <p:cNvCxnSpPr/>
            <p:nvPr/>
          </p:nvCxnSpPr>
          <p:spPr>
            <a:xfrm>
              <a:off x="73072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19" name="Connecteur droit 101"/>
            <p:cNvCxnSpPr/>
            <p:nvPr/>
          </p:nvCxnSpPr>
          <p:spPr>
            <a:xfrm>
              <a:off x="76248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0" name="Connecteur droit 102"/>
            <p:cNvCxnSpPr/>
            <p:nvPr/>
          </p:nvCxnSpPr>
          <p:spPr>
            <a:xfrm>
              <a:off x="79426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1" name="Connecteur droit 103"/>
            <p:cNvCxnSpPr/>
            <p:nvPr/>
          </p:nvCxnSpPr>
          <p:spPr>
            <a:xfrm>
              <a:off x="82602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2" name="Connecteur droit 104"/>
            <p:cNvCxnSpPr/>
            <p:nvPr/>
          </p:nvCxnSpPr>
          <p:spPr>
            <a:xfrm>
              <a:off x="85780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3" name="Connecteur droit 105"/>
            <p:cNvCxnSpPr/>
            <p:nvPr/>
          </p:nvCxnSpPr>
          <p:spPr>
            <a:xfrm>
              <a:off x="889560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4" name="Connecteur droit 106"/>
            <p:cNvCxnSpPr/>
            <p:nvPr/>
          </p:nvCxnSpPr>
          <p:spPr>
            <a:xfrm>
              <a:off x="9213480" y="269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25" name="Connecteur droit 107"/>
            <p:cNvCxnSpPr/>
            <p:nvPr/>
          </p:nvCxnSpPr>
          <p:spPr>
            <a:xfrm>
              <a:off x="9531360" y="2592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26" name="ZoneTexte 15"/>
          <p:cNvSpPr/>
          <p:nvPr/>
        </p:nvSpPr>
        <p:spPr>
          <a:xfrm>
            <a:off x="2944440" y="108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2091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17"/>
          <p:cNvSpPr/>
          <p:nvPr/>
        </p:nvSpPr>
        <p:spPr>
          <a:xfrm>
            <a:off x="2073960" y="108000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2000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20"/>
          <p:cNvSpPr/>
          <p:nvPr/>
        </p:nvSpPr>
        <p:spPr>
          <a:xfrm>
            <a:off x="5706720" y="108000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2100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ZoneTexte 21"/>
          <p:cNvSpPr/>
          <p:nvPr/>
        </p:nvSpPr>
        <p:spPr>
          <a:xfrm>
            <a:off x="2731320" y="2160000"/>
            <a:ext cx="868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22"/>
          <p:cNvSpPr/>
          <p:nvPr/>
        </p:nvSpPr>
        <p:spPr>
          <a:xfrm>
            <a:off x="5940000" y="216000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Légende : flèche courbée sans bordure 41"/>
          <p:cNvSpPr/>
          <p:nvPr/>
        </p:nvSpPr>
        <p:spPr>
          <a:xfrm>
            <a:off x="6480000" y="176904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2091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ZoneTexte 24"/>
          <p:cNvSpPr/>
          <p:nvPr/>
        </p:nvSpPr>
        <p:spPr>
          <a:xfrm>
            <a:off x="2880000" y="4341600"/>
            <a:ext cx="2880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162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Titre 6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ZoneTexte 27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6123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8" name="Groupe 7"/>
          <p:cNvGrpSpPr/>
          <p:nvPr/>
        </p:nvGrpSpPr>
        <p:grpSpPr>
          <a:xfrm>
            <a:off x="16920" y="5400000"/>
            <a:ext cx="8983080" cy="798120"/>
            <a:chOff x="16920" y="5400000"/>
            <a:chExt cx="8983080" cy="798120"/>
          </a:xfrm>
        </p:grpSpPr>
        <p:grpSp>
          <p:nvGrpSpPr>
            <p:cNvPr id="239" name="Groupe 8"/>
            <p:cNvGrpSpPr/>
            <p:nvPr/>
          </p:nvGrpSpPr>
          <p:grpSpPr>
            <a:xfrm>
              <a:off x="16920" y="5857920"/>
              <a:ext cx="4175640" cy="340200"/>
              <a:chOff x="16920" y="5857920"/>
              <a:chExt cx="4175640" cy="340200"/>
            </a:xfrm>
          </p:grpSpPr>
          <p:cxnSp>
            <p:nvCxnSpPr>
              <p:cNvPr id="240" name="Connecteur droit 25"/>
              <p:cNvCxnSpPr/>
              <p:nvPr/>
            </p:nvCxnSpPr>
            <p:spPr>
              <a:xfrm>
                <a:off x="1692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1" name="Connecteur droit 26"/>
              <p:cNvCxnSpPr/>
              <p:nvPr/>
            </p:nvCxnSpPr>
            <p:spPr>
              <a:xfrm>
                <a:off x="183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2" name="Connecteur droit 27"/>
              <p:cNvCxnSpPr/>
              <p:nvPr/>
            </p:nvCxnSpPr>
            <p:spPr>
              <a:xfrm>
                <a:off x="140868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3" name="Connecteur droit 28"/>
              <p:cNvCxnSpPr/>
              <p:nvPr/>
            </p:nvCxnSpPr>
            <p:spPr>
              <a:xfrm>
                <a:off x="2797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4" name="Connecteur droit 29"/>
              <p:cNvCxnSpPr/>
              <p:nvPr/>
            </p:nvCxnSpPr>
            <p:spPr>
              <a:xfrm>
                <a:off x="4192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45" name="Groupe 9"/>
            <p:cNvGrpSpPr/>
            <p:nvPr/>
          </p:nvGrpSpPr>
          <p:grpSpPr>
            <a:xfrm>
              <a:off x="4192560" y="5856120"/>
              <a:ext cx="4176000" cy="340200"/>
              <a:chOff x="4192560" y="5856120"/>
              <a:chExt cx="4176000" cy="340200"/>
            </a:xfrm>
          </p:grpSpPr>
          <p:cxnSp>
            <p:nvCxnSpPr>
              <p:cNvPr id="246" name="Connecteur droit 30"/>
              <p:cNvCxnSpPr/>
              <p:nvPr/>
            </p:nvCxnSpPr>
            <p:spPr>
              <a:xfrm>
                <a:off x="419256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7" name="Connecteur droit 31"/>
              <p:cNvCxnSpPr/>
              <p:nvPr/>
            </p:nvCxnSpPr>
            <p:spPr>
              <a:xfrm>
                <a:off x="558468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8" name="Connecteur droit 32"/>
              <p:cNvCxnSpPr/>
              <p:nvPr/>
            </p:nvCxnSpPr>
            <p:spPr>
              <a:xfrm>
                <a:off x="6973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9" name="Connecteur droit 34"/>
              <p:cNvCxnSpPr/>
              <p:nvPr/>
            </p:nvCxnSpPr>
            <p:spPr>
              <a:xfrm>
                <a:off x="8368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50" name="ZoneTexte 28"/>
            <p:cNvSpPr/>
            <p:nvPr/>
          </p:nvSpPr>
          <p:spPr>
            <a:xfrm>
              <a:off x="106740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51" name="Connecteur droit 35"/>
            <p:cNvCxnSpPr/>
            <p:nvPr/>
          </p:nvCxnSpPr>
          <p:spPr>
            <a:xfrm>
              <a:off x="836856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52" name="ZoneTexte 29"/>
            <p:cNvSpPr/>
            <p:nvPr/>
          </p:nvSpPr>
          <p:spPr>
            <a:xfrm>
              <a:off x="24703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3" name="ZoneTexte 30"/>
            <p:cNvSpPr/>
            <p:nvPr/>
          </p:nvSpPr>
          <p:spPr>
            <a:xfrm>
              <a:off x="38732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4" name="ZoneTexte 31"/>
            <p:cNvSpPr/>
            <p:nvPr/>
          </p:nvSpPr>
          <p:spPr>
            <a:xfrm>
              <a:off x="52542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5" name="ZoneTexte 33"/>
            <p:cNvSpPr/>
            <p:nvPr/>
          </p:nvSpPr>
          <p:spPr>
            <a:xfrm>
              <a:off x="66571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e 29"/>
          <p:cNvGrpSpPr/>
          <p:nvPr/>
        </p:nvGrpSpPr>
        <p:grpSpPr>
          <a:xfrm>
            <a:off x="16920" y="5400000"/>
            <a:ext cx="8983080" cy="798120"/>
            <a:chOff x="16920" y="5400000"/>
            <a:chExt cx="8983080" cy="798120"/>
          </a:xfrm>
        </p:grpSpPr>
        <p:grpSp>
          <p:nvGrpSpPr>
            <p:cNvPr id="257" name="Groupe 30"/>
            <p:cNvGrpSpPr/>
            <p:nvPr/>
          </p:nvGrpSpPr>
          <p:grpSpPr>
            <a:xfrm>
              <a:off x="16920" y="5857920"/>
              <a:ext cx="4175640" cy="340200"/>
              <a:chOff x="16920" y="5857920"/>
              <a:chExt cx="4175640" cy="340200"/>
            </a:xfrm>
          </p:grpSpPr>
          <p:cxnSp>
            <p:nvCxnSpPr>
              <p:cNvPr id="258" name="Connecteur droit 42"/>
              <p:cNvCxnSpPr/>
              <p:nvPr/>
            </p:nvCxnSpPr>
            <p:spPr>
              <a:xfrm>
                <a:off x="1692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9" name="Connecteur droit 43"/>
              <p:cNvCxnSpPr/>
              <p:nvPr/>
            </p:nvCxnSpPr>
            <p:spPr>
              <a:xfrm>
                <a:off x="183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0" name="Connecteur droit 44"/>
              <p:cNvCxnSpPr/>
              <p:nvPr/>
            </p:nvCxnSpPr>
            <p:spPr>
              <a:xfrm>
                <a:off x="140868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1" name="Connecteur droit 45"/>
              <p:cNvCxnSpPr/>
              <p:nvPr/>
            </p:nvCxnSpPr>
            <p:spPr>
              <a:xfrm>
                <a:off x="2797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2" name="Connecteur droit 46"/>
              <p:cNvCxnSpPr/>
              <p:nvPr/>
            </p:nvCxnSpPr>
            <p:spPr>
              <a:xfrm>
                <a:off x="4192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63" name="Groupe 31"/>
            <p:cNvGrpSpPr/>
            <p:nvPr/>
          </p:nvGrpSpPr>
          <p:grpSpPr>
            <a:xfrm>
              <a:off x="4192560" y="5856120"/>
              <a:ext cx="4176000" cy="340200"/>
              <a:chOff x="4192560" y="5856120"/>
              <a:chExt cx="4176000" cy="340200"/>
            </a:xfrm>
          </p:grpSpPr>
          <p:cxnSp>
            <p:nvCxnSpPr>
              <p:cNvPr id="264" name="Connecteur droit 38"/>
              <p:cNvCxnSpPr/>
              <p:nvPr/>
            </p:nvCxnSpPr>
            <p:spPr>
              <a:xfrm>
                <a:off x="419256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5" name="Connecteur droit 39"/>
              <p:cNvCxnSpPr/>
              <p:nvPr/>
            </p:nvCxnSpPr>
            <p:spPr>
              <a:xfrm>
                <a:off x="558468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6" name="Connecteur droit 40"/>
              <p:cNvCxnSpPr/>
              <p:nvPr/>
            </p:nvCxnSpPr>
            <p:spPr>
              <a:xfrm>
                <a:off x="6973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7" name="Connecteur droit 41"/>
              <p:cNvCxnSpPr/>
              <p:nvPr/>
            </p:nvCxnSpPr>
            <p:spPr>
              <a:xfrm>
                <a:off x="8368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68" name="ZoneTexte 32"/>
            <p:cNvSpPr/>
            <p:nvPr/>
          </p:nvSpPr>
          <p:spPr>
            <a:xfrm>
              <a:off x="106740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69" name="Connecteur droit 33"/>
            <p:cNvCxnSpPr/>
            <p:nvPr/>
          </p:nvCxnSpPr>
          <p:spPr>
            <a:xfrm>
              <a:off x="836856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70" name="ZoneTexte 34"/>
            <p:cNvSpPr/>
            <p:nvPr/>
          </p:nvSpPr>
          <p:spPr>
            <a:xfrm>
              <a:off x="24703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1" name="ZoneTexte 35"/>
            <p:cNvSpPr/>
            <p:nvPr/>
          </p:nvSpPr>
          <p:spPr>
            <a:xfrm>
              <a:off x="38732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2" name="ZoneTexte 36"/>
            <p:cNvSpPr/>
            <p:nvPr/>
          </p:nvSpPr>
          <p:spPr>
            <a:xfrm>
              <a:off x="52542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3" name="ZoneTexte 37"/>
            <p:cNvSpPr/>
            <p:nvPr/>
          </p:nvSpPr>
          <p:spPr>
            <a:xfrm>
              <a:off x="66571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76" name="Groupe 48"/>
          <p:cNvGrpSpPr/>
          <p:nvPr/>
        </p:nvGrpSpPr>
        <p:grpSpPr>
          <a:xfrm>
            <a:off x="1598400" y="5100120"/>
            <a:ext cx="758520" cy="1094400"/>
            <a:chOff x="1598400" y="5100120"/>
            <a:chExt cx="758520" cy="1094400"/>
          </a:xfrm>
        </p:grpSpPr>
        <p:sp>
          <p:nvSpPr>
            <p:cNvPr id="277" name="ZoneTexte 6"/>
            <p:cNvSpPr/>
            <p:nvPr/>
          </p:nvSpPr>
          <p:spPr>
            <a:xfrm>
              <a:off x="1598400" y="510012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162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78" name="Connecteur droit 12"/>
            <p:cNvCxnSpPr/>
            <p:nvPr/>
          </p:nvCxnSpPr>
          <p:spPr>
            <a:xfrm>
              <a:off x="1961640" y="5623920"/>
              <a:ext cx="360" cy="57096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279" name="Ellipse 24"/>
          <p:cNvSpPr/>
          <p:nvPr/>
        </p:nvSpPr>
        <p:spPr>
          <a:xfrm>
            <a:off x="970200" y="54154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0" name="ZoneTexte 26"/>
          <p:cNvSpPr/>
          <p:nvPr/>
        </p:nvSpPr>
        <p:spPr>
          <a:xfrm>
            <a:off x="2696040" y="399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162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ZoneTexte 25"/>
          <p:cNvSpPr/>
          <p:nvPr/>
        </p:nvSpPr>
        <p:spPr>
          <a:xfrm>
            <a:off x="2160000" y="396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Ellipse 49"/>
          <p:cNvSpPr/>
          <p:nvPr/>
        </p:nvSpPr>
        <p:spPr>
          <a:xfrm>
            <a:off x="2402640" y="54154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3" name="ZoneTexte 50"/>
          <p:cNvSpPr/>
          <p:nvPr/>
        </p:nvSpPr>
        <p:spPr>
          <a:xfrm>
            <a:off x="4826880" y="396000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ZoneTexte 38"/>
          <p:cNvSpPr/>
          <p:nvPr/>
        </p:nvSpPr>
        <p:spPr>
          <a:xfrm>
            <a:off x="2879280" y="11736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6123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41"/>
          <p:cNvSpPr/>
          <p:nvPr/>
        </p:nvSpPr>
        <p:spPr>
          <a:xfrm>
            <a:off x="2008800" y="117360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6100</a:t>
            </a: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ZoneTexte 42"/>
          <p:cNvSpPr/>
          <p:nvPr/>
        </p:nvSpPr>
        <p:spPr>
          <a:xfrm>
            <a:off x="5641560" y="117360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6200</a:t>
            </a: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ZoneTexte 75"/>
          <p:cNvSpPr/>
          <p:nvPr/>
        </p:nvSpPr>
        <p:spPr>
          <a:xfrm>
            <a:off x="2746080" y="2400120"/>
            <a:ext cx="868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6100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ZoneTexte 76"/>
          <p:cNvSpPr/>
          <p:nvPr/>
        </p:nvSpPr>
        <p:spPr>
          <a:xfrm>
            <a:off x="5911560" y="240012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6200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Légende : flèche courbée sans bordure 77"/>
          <p:cNvSpPr/>
          <p:nvPr/>
        </p:nvSpPr>
        <p:spPr>
          <a:xfrm>
            <a:off x="4320000" y="193356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6123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1" name="Groupe 42"/>
          <p:cNvGrpSpPr/>
          <p:nvPr/>
        </p:nvGrpSpPr>
        <p:grpSpPr>
          <a:xfrm>
            <a:off x="8640" y="2766960"/>
            <a:ext cx="9531360" cy="473040"/>
            <a:chOff x="8640" y="2766960"/>
            <a:chExt cx="9531360" cy="473040"/>
          </a:xfrm>
        </p:grpSpPr>
        <p:cxnSp>
          <p:nvCxnSpPr>
            <p:cNvPr id="292" name="Connecteur droit 36"/>
            <p:cNvCxnSpPr/>
            <p:nvPr/>
          </p:nvCxnSpPr>
          <p:spPr>
            <a:xfrm>
              <a:off x="8640" y="323496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3" name="Connecteur droit 37"/>
            <p:cNvCxnSpPr/>
            <p:nvPr/>
          </p:nvCxnSpPr>
          <p:spPr>
            <a:xfrm>
              <a:off x="11880" y="276696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4" name="Connecteur droit 108"/>
            <p:cNvCxnSpPr/>
            <p:nvPr/>
          </p:nvCxnSpPr>
          <p:spPr>
            <a:xfrm>
              <a:off x="3261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5" name="Connecteur droit 109"/>
            <p:cNvCxnSpPr/>
            <p:nvPr/>
          </p:nvCxnSpPr>
          <p:spPr>
            <a:xfrm>
              <a:off x="6440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6" name="Connecteur droit 110"/>
            <p:cNvCxnSpPr/>
            <p:nvPr/>
          </p:nvCxnSpPr>
          <p:spPr>
            <a:xfrm>
              <a:off x="9615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7" name="Connecteur droit 111"/>
            <p:cNvCxnSpPr/>
            <p:nvPr/>
          </p:nvCxnSpPr>
          <p:spPr>
            <a:xfrm>
              <a:off x="12794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8" name="Connecteur droit 112"/>
            <p:cNvCxnSpPr/>
            <p:nvPr/>
          </p:nvCxnSpPr>
          <p:spPr>
            <a:xfrm>
              <a:off x="15969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99" name="Connecteur droit 113"/>
            <p:cNvCxnSpPr/>
            <p:nvPr/>
          </p:nvCxnSpPr>
          <p:spPr>
            <a:xfrm>
              <a:off x="19148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0" name="Connecteur droit 114"/>
            <p:cNvCxnSpPr/>
            <p:nvPr/>
          </p:nvCxnSpPr>
          <p:spPr>
            <a:xfrm>
              <a:off x="22323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1" name="Connecteur droit 115"/>
            <p:cNvCxnSpPr/>
            <p:nvPr/>
          </p:nvCxnSpPr>
          <p:spPr>
            <a:xfrm>
              <a:off x="25502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2" name="Connecteur droit 116"/>
            <p:cNvCxnSpPr/>
            <p:nvPr/>
          </p:nvCxnSpPr>
          <p:spPr>
            <a:xfrm>
              <a:off x="28677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3" name="Connecteur droit 117"/>
            <p:cNvCxnSpPr/>
            <p:nvPr/>
          </p:nvCxnSpPr>
          <p:spPr>
            <a:xfrm>
              <a:off x="3185640" y="276696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304" name="Connecteur droit 118"/>
            <p:cNvCxnSpPr/>
            <p:nvPr/>
          </p:nvCxnSpPr>
          <p:spPr>
            <a:xfrm>
              <a:off x="35031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5" name="Connecteur droit 119"/>
            <p:cNvCxnSpPr/>
            <p:nvPr/>
          </p:nvCxnSpPr>
          <p:spPr>
            <a:xfrm>
              <a:off x="38210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6" name="Connecteur droit 120"/>
            <p:cNvCxnSpPr/>
            <p:nvPr/>
          </p:nvCxnSpPr>
          <p:spPr>
            <a:xfrm>
              <a:off x="413856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7" name="Connecteur droit 121"/>
            <p:cNvCxnSpPr/>
            <p:nvPr/>
          </p:nvCxnSpPr>
          <p:spPr>
            <a:xfrm>
              <a:off x="44564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8" name="Connecteur droit 122"/>
            <p:cNvCxnSpPr/>
            <p:nvPr/>
          </p:nvCxnSpPr>
          <p:spPr>
            <a:xfrm>
              <a:off x="47743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9" name="Connecteur droit 123"/>
            <p:cNvCxnSpPr/>
            <p:nvPr/>
          </p:nvCxnSpPr>
          <p:spPr>
            <a:xfrm>
              <a:off x="50918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0" name="Connecteur droit 124"/>
            <p:cNvCxnSpPr/>
            <p:nvPr/>
          </p:nvCxnSpPr>
          <p:spPr>
            <a:xfrm>
              <a:off x="54097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1" name="Connecteur droit 125"/>
            <p:cNvCxnSpPr/>
            <p:nvPr/>
          </p:nvCxnSpPr>
          <p:spPr>
            <a:xfrm>
              <a:off x="57272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2" name="Connecteur droit 126"/>
            <p:cNvCxnSpPr/>
            <p:nvPr/>
          </p:nvCxnSpPr>
          <p:spPr>
            <a:xfrm>
              <a:off x="60451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3" name="Connecteur droit 127"/>
            <p:cNvCxnSpPr/>
            <p:nvPr/>
          </p:nvCxnSpPr>
          <p:spPr>
            <a:xfrm>
              <a:off x="6355800" y="2772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314" name="Connecteur droit 128"/>
            <p:cNvCxnSpPr/>
            <p:nvPr/>
          </p:nvCxnSpPr>
          <p:spPr>
            <a:xfrm>
              <a:off x="66805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5" name="Connecteur droit 129"/>
            <p:cNvCxnSpPr/>
            <p:nvPr/>
          </p:nvCxnSpPr>
          <p:spPr>
            <a:xfrm>
              <a:off x="69980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6" name="Connecteur droit 130"/>
            <p:cNvCxnSpPr/>
            <p:nvPr/>
          </p:nvCxnSpPr>
          <p:spPr>
            <a:xfrm>
              <a:off x="73159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7" name="Connecteur droit 131"/>
            <p:cNvCxnSpPr/>
            <p:nvPr/>
          </p:nvCxnSpPr>
          <p:spPr>
            <a:xfrm>
              <a:off x="76334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8" name="Connecteur droit 132"/>
            <p:cNvCxnSpPr/>
            <p:nvPr/>
          </p:nvCxnSpPr>
          <p:spPr>
            <a:xfrm>
              <a:off x="79513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19" name="Connecteur droit 133"/>
            <p:cNvCxnSpPr/>
            <p:nvPr/>
          </p:nvCxnSpPr>
          <p:spPr>
            <a:xfrm>
              <a:off x="82688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20" name="Connecteur droit 134"/>
            <p:cNvCxnSpPr/>
            <p:nvPr/>
          </p:nvCxnSpPr>
          <p:spPr>
            <a:xfrm>
              <a:off x="85867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21" name="Connecteur droit 135"/>
            <p:cNvCxnSpPr/>
            <p:nvPr/>
          </p:nvCxnSpPr>
          <p:spPr>
            <a:xfrm>
              <a:off x="890424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22" name="Connecteur droit 136"/>
            <p:cNvCxnSpPr/>
            <p:nvPr/>
          </p:nvCxnSpPr>
          <p:spPr>
            <a:xfrm>
              <a:off x="9222120" y="287496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23" name="Connecteur droit 137"/>
            <p:cNvCxnSpPr/>
            <p:nvPr/>
          </p:nvCxnSpPr>
          <p:spPr>
            <a:xfrm>
              <a:off x="9540000" y="2772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160920" y="342000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CE2 : Utilise la droite graduée pour encadrer à la dizaine.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Titre 8"/>
          <p:cNvSpPr txBox="1"/>
          <p:nvPr/>
        </p:nvSpPr>
        <p:spPr>
          <a:xfrm>
            <a:off x="588960" y="367920"/>
            <a:ext cx="7886520" cy="589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CM1 : Encadre le nombre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ZoneTexte 44"/>
          <p:cNvSpPr/>
          <p:nvPr/>
        </p:nvSpPr>
        <p:spPr>
          <a:xfrm>
            <a:off x="2880000" y="180000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8060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ZoneTexte 43"/>
          <p:cNvSpPr/>
          <p:nvPr/>
        </p:nvSpPr>
        <p:spPr>
          <a:xfrm>
            <a:off x="2786760" y="43408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475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0" name="Groupe 11"/>
          <p:cNvGrpSpPr/>
          <p:nvPr/>
        </p:nvGrpSpPr>
        <p:grpSpPr>
          <a:xfrm>
            <a:off x="16920" y="5141880"/>
            <a:ext cx="8983080" cy="798120"/>
            <a:chOff x="16920" y="5141880"/>
            <a:chExt cx="8983080" cy="798120"/>
          </a:xfrm>
        </p:grpSpPr>
        <p:grpSp>
          <p:nvGrpSpPr>
            <p:cNvPr id="331" name="Groupe 12"/>
            <p:cNvGrpSpPr/>
            <p:nvPr/>
          </p:nvGrpSpPr>
          <p:grpSpPr>
            <a:xfrm>
              <a:off x="16920" y="5599800"/>
              <a:ext cx="4175640" cy="340200"/>
              <a:chOff x="16920" y="5599800"/>
              <a:chExt cx="4175640" cy="340200"/>
            </a:xfrm>
          </p:grpSpPr>
          <p:cxnSp>
            <p:nvCxnSpPr>
              <p:cNvPr id="332" name="Connecteur droit 138"/>
              <p:cNvCxnSpPr/>
              <p:nvPr/>
            </p:nvCxnSpPr>
            <p:spPr>
              <a:xfrm>
                <a:off x="16920" y="593640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3" name="Connecteur droit 139"/>
              <p:cNvCxnSpPr/>
              <p:nvPr/>
            </p:nvCxnSpPr>
            <p:spPr>
              <a:xfrm>
                <a:off x="1836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4" name="Connecteur droit 140"/>
              <p:cNvCxnSpPr/>
              <p:nvPr/>
            </p:nvCxnSpPr>
            <p:spPr>
              <a:xfrm>
                <a:off x="1408680" y="55998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5" name="Connecteur droit 141"/>
              <p:cNvCxnSpPr/>
              <p:nvPr/>
            </p:nvCxnSpPr>
            <p:spPr>
              <a:xfrm>
                <a:off x="2797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6" name="Connecteur droit 142"/>
              <p:cNvCxnSpPr/>
              <p:nvPr/>
            </p:nvCxnSpPr>
            <p:spPr>
              <a:xfrm>
                <a:off x="4192560" y="56037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37" name="Groupe 13"/>
            <p:cNvGrpSpPr/>
            <p:nvPr/>
          </p:nvGrpSpPr>
          <p:grpSpPr>
            <a:xfrm>
              <a:off x="4192560" y="5598000"/>
              <a:ext cx="4176000" cy="340200"/>
              <a:chOff x="4192560" y="5598000"/>
              <a:chExt cx="4176000" cy="340200"/>
            </a:xfrm>
          </p:grpSpPr>
          <p:cxnSp>
            <p:nvCxnSpPr>
              <p:cNvPr id="338" name="Connecteur droit 143"/>
              <p:cNvCxnSpPr/>
              <p:nvPr/>
            </p:nvCxnSpPr>
            <p:spPr>
              <a:xfrm>
                <a:off x="4192560" y="59342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9" name="Connecteur droit 144"/>
              <p:cNvCxnSpPr/>
              <p:nvPr/>
            </p:nvCxnSpPr>
            <p:spPr>
              <a:xfrm>
                <a:off x="5584680" y="55980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0" name="Connecteur droit 145"/>
              <p:cNvCxnSpPr/>
              <p:nvPr/>
            </p:nvCxnSpPr>
            <p:spPr>
              <a:xfrm>
                <a:off x="6973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1" name="Connecteur droit 146"/>
              <p:cNvCxnSpPr/>
              <p:nvPr/>
            </p:nvCxnSpPr>
            <p:spPr>
              <a:xfrm>
                <a:off x="8368560" y="56019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42" name="ZoneTexte 45"/>
            <p:cNvSpPr/>
            <p:nvPr/>
          </p:nvSpPr>
          <p:spPr>
            <a:xfrm>
              <a:off x="1067400" y="51544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43" name="Connecteur droit 147"/>
            <p:cNvCxnSpPr/>
            <p:nvPr/>
          </p:nvCxnSpPr>
          <p:spPr>
            <a:xfrm>
              <a:off x="8368560" y="59342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344" name="ZoneTexte 46"/>
            <p:cNvSpPr/>
            <p:nvPr/>
          </p:nvSpPr>
          <p:spPr>
            <a:xfrm>
              <a:off x="2470320" y="51544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5" name="ZoneTexte 47"/>
            <p:cNvSpPr/>
            <p:nvPr/>
          </p:nvSpPr>
          <p:spPr>
            <a:xfrm>
              <a:off x="3873240" y="515448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6" name="ZoneTexte 48"/>
            <p:cNvSpPr/>
            <p:nvPr/>
          </p:nvSpPr>
          <p:spPr>
            <a:xfrm>
              <a:off x="5254200" y="514188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7" name="ZoneTexte 49"/>
            <p:cNvSpPr/>
            <p:nvPr/>
          </p:nvSpPr>
          <p:spPr>
            <a:xfrm>
              <a:off x="6657120" y="514188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588600" y="180000"/>
            <a:ext cx="229140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50" name="Groupe 48"/>
          <p:cNvGrpSpPr/>
          <p:nvPr/>
        </p:nvGrpSpPr>
        <p:grpSpPr>
          <a:xfrm>
            <a:off x="4522320" y="5100120"/>
            <a:ext cx="758520" cy="1094400"/>
            <a:chOff x="4522320" y="5100120"/>
            <a:chExt cx="758520" cy="1094400"/>
          </a:xfrm>
        </p:grpSpPr>
        <p:sp>
          <p:nvSpPr>
            <p:cNvPr id="351" name="ZoneTexte 6"/>
            <p:cNvSpPr/>
            <p:nvPr/>
          </p:nvSpPr>
          <p:spPr>
            <a:xfrm>
              <a:off x="4522320" y="510012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475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52" name="Connecteur droit 12"/>
            <p:cNvCxnSpPr/>
            <p:nvPr/>
          </p:nvCxnSpPr>
          <p:spPr>
            <a:xfrm>
              <a:off x="4885560" y="56242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353" name="Ellipse 24"/>
          <p:cNvSpPr/>
          <p:nvPr/>
        </p:nvSpPr>
        <p:spPr>
          <a:xfrm>
            <a:off x="3780000" y="5418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54" name="ZoneTexte 26"/>
          <p:cNvSpPr/>
          <p:nvPr/>
        </p:nvSpPr>
        <p:spPr>
          <a:xfrm>
            <a:off x="2696040" y="39808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475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5" name="Groupe 29"/>
          <p:cNvGrpSpPr/>
          <p:nvPr/>
        </p:nvGrpSpPr>
        <p:grpSpPr>
          <a:xfrm>
            <a:off x="16920" y="5400000"/>
            <a:ext cx="8983080" cy="798120"/>
            <a:chOff x="16920" y="5400000"/>
            <a:chExt cx="8983080" cy="798120"/>
          </a:xfrm>
        </p:grpSpPr>
        <p:grpSp>
          <p:nvGrpSpPr>
            <p:cNvPr id="356" name="Groupe 30"/>
            <p:cNvGrpSpPr/>
            <p:nvPr/>
          </p:nvGrpSpPr>
          <p:grpSpPr>
            <a:xfrm>
              <a:off x="16920" y="5857920"/>
              <a:ext cx="4175640" cy="340200"/>
              <a:chOff x="16920" y="5857920"/>
              <a:chExt cx="4175640" cy="340200"/>
            </a:xfrm>
          </p:grpSpPr>
          <p:cxnSp>
            <p:nvCxnSpPr>
              <p:cNvPr id="357" name="Connecteur droit 42"/>
              <p:cNvCxnSpPr/>
              <p:nvPr/>
            </p:nvCxnSpPr>
            <p:spPr>
              <a:xfrm>
                <a:off x="16920" y="6194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8" name="Connecteur droit 43"/>
              <p:cNvCxnSpPr/>
              <p:nvPr/>
            </p:nvCxnSpPr>
            <p:spPr>
              <a:xfrm>
                <a:off x="1836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9" name="Connecteur droit 44"/>
              <p:cNvCxnSpPr/>
              <p:nvPr/>
            </p:nvCxnSpPr>
            <p:spPr>
              <a:xfrm>
                <a:off x="1408680" y="5857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0" name="Connecteur droit 45"/>
              <p:cNvCxnSpPr/>
              <p:nvPr/>
            </p:nvCxnSpPr>
            <p:spPr>
              <a:xfrm>
                <a:off x="2797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1" name="Connecteur droit 46"/>
              <p:cNvCxnSpPr/>
              <p:nvPr/>
            </p:nvCxnSpPr>
            <p:spPr>
              <a:xfrm>
                <a:off x="4192560" y="5861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62" name="Groupe 31"/>
            <p:cNvGrpSpPr/>
            <p:nvPr/>
          </p:nvGrpSpPr>
          <p:grpSpPr>
            <a:xfrm>
              <a:off x="4192560" y="5856120"/>
              <a:ext cx="4176000" cy="340200"/>
              <a:chOff x="4192560" y="5856120"/>
              <a:chExt cx="4176000" cy="340200"/>
            </a:xfrm>
          </p:grpSpPr>
          <p:cxnSp>
            <p:nvCxnSpPr>
              <p:cNvPr id="363" name="Connecteur droit 38"/>
              <p:cNvCxnSpPr/>
              <p:nvPr/>
            </p:nvCxnSpPr>
            <p:spPr>
              <a:xfrm>
                <a:off x="4192560" y="6192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4" name="Connecteur droit 39"/>
              <p:cNvCxnSpPr/>
              <p:nvPr/>
            </p:nvCxnSpPr>
            <p:spPr>
              <a:xfrm>
                <a:off x="5584680" y="5856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5" name="Connecteur droit 40"/>
              <p:cNvCxnSpPr/>
              <p:nvPr/>
            </p:nvCxnSpPr>
            <p:spPr>
              <a:xfrm>
                <a:off x="6973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6" name="Connecteur droit 41"/>
              <p:cNvCxnSpPr/>
              <p:nvPr/>
            </p:nvCxnSpPr>
            <p:spPr>
              <a:xfrm>
                <a:off x="8368560" y="5860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67" name="ZoneTexte 32"/>
            <p:cNvSpPr/>
            <p:nvPr/>
          </p:nvSpPr>
          <p:spPr>
            <a:xfrm>
              <a:off x="1067400" y="54126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450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68" name="Connecteur droit 33"/>
            <p:cNvCxnSpPr/>
            <p:nvPr/>
          </p:nvCxnSpPr>
          <p:spPr>
            <a:xfrm>
              <a:off x="8368560" y="6192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369" name="ZoneTexte 34"/>
            <p:cNvSpPr/>
            <p:nvPr/>
          </p:nvSpPr>
          <p:spPr>
            <a:xfrm>
              <a:off x="2470320" y="54126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0" name="ZoneTexte 35"/>
            <p:cNvSpPr/>
            <p:nvPr/>
          </p:nvSpPr>
          <p:spPr>
            <a:xfrm>
              <a:off x="3873240" y="5412600"/>
              <a:ext cx="7585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1" name="ZoneTexte 36"/>
            <p:cNvSpPr/>
            <p:nvPr/>
          </p:nvSpPr>
          <p:spPr>
            <a:xfrm>
              <a:off x="5254200" y="5400000"/>
              <a:ext cx="758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2" name="ZoneTexte 37"/>
            <p:cNvSpPr/>
            <p:nvPr/>
          </p:nvSpPr>
          <p:spPr>
            <a:xfrm>
              <a:off x="6657120" y="5400000"/>
              <a:ext cx="7804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490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73" name="ZoneTexte 25"/>
          <p:cNvSpPr/>
          <p:nvPr/>
        </p:nvSpPr>
        <p:spPr>
          <a:xfrm>
            <a:off x="2160000" y="395028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470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Ellipse 49"/>
          <p:cNvSpPr/>
          <p:nvPr/>
        </p:nvSpPr>
        <p:spPr>
          <a:xfrm>
            <a:off x="5212440" y="5418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5" name="ZoneTexte 50"/>
          <p:cNvSpPr/>
          <p:nvPr/>
        </p:nvSpPr>
        <p:spPr>
          <a:xfrm>
            <a:off x="4826880" y="3950280"/>
            <a:ext cx="10774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"/>
          <p:cNvSpPr/>
          <p:nvPr/>
        </p:nvSpPr>
        <p:spPr>
          <a:xfrm>
            <a:off x="0" y="3420000"/>
            <a:ext cx="914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7" name="Groupe 14"/>
          <p:cNvGrpSpPr/>
          <p:nvPr/>
        </p:nvGrpSpPr>
        <p:grpSpPr>
          <a:xfrm>
            <a:off x="0" y="2700000"/>
            <a:ext cx="9531360" cy="473040"/>
            <a:chOff x="0" y="2700000"/>
            <a:chExt cx="9531360" cy="473040"/>
          </a:xfrm>
        </p:grpSpPr>
        <p:cxnSp>
          <p:nvCxnSpPr>
            <p:cNvPr id="378" name="Connecteur droit 148"/>
            <p:cNvCxnSpPr/>
            <p:nvPr/>
          </p:nvCxnSpPr>
          <p:spPr>
            <a:xfrm>
              <a:off x="0" y="3168000"/>
              <a:ext cx="953172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79" name="Connecteur droit 149"/>
            <p:cNvCxnSpPr/>
            <p:nvPr/>
          </p:nvCxnSpPr>
          <p:spPr>
            <a:xfrm>
              <a:off x="3240" y="270000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0" name="Connecteur droit 150"/>
            <p:cNvCxnSpPr/>
            <p:nvPr/>
          </p:nvCxnSpPr>
          <p:spPr>
            <a:xfrm>
              <a:off x="3175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1" name="Connecteur droit 151"/>
            <p:cNvCxnSpPr/>
            <p:nvPr/>
          </p:nvCxnSpPr>
          <p:spPr>
            <a:xfrm>
              <a:off x="6354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2" name="Connecteur droit 152"/>
            <p:cNvCxnSpPr/>
            <p:nvPr/>
          </p:nvCxnSpPr>
          <p:spPr>
            <a:xfrm>
              <a:off x="9529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3" name="Connecteur droit 153"/>
            <p:cNvCxnSpPr/>
            <p:nvPr/>
          </p:nvCxnSpPr>
          <p:spPr>
            <a:xfrm>
              <a:off x="12708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4" name="Connecteur droit 154"/>
            <p:cNvCxnSpPr/>
            <p:nvPr/>
          </p:nvCxnSpPr>
          <p:spPr>
            <a:xfrm>
              <a:off x="15883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5" name="Connecteur droit 155"/>
            <p:cNvCxnSpPr/>
            <p:nvPr/>
          </p:nvCxnSpPr>
          <p:spPr>
            <a:xfrm>
              <a:off x="19062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6" name="Connecteur droit 156"/>
            <p:cNvCxnSpPr/>
            <p:nvPr/>
          </p:nvCxnSpPr>
          <p:spPr>
            <a:xfrm>
              <a:off x="22237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7" name="Connecteur droit 157"/>
            <p:cNvCxnSpPr/>
            <p:nvPr/>
          </p:nvCxnSpPr>
          <p:spPr>
            <a:xfrm>
              <a:off x="25416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8" name="Connecteur droit 158"/>
            <p:cNvCxnSpPr/>
            <p:nvPr/>
          </p:nvCxnSpPr>
          <p:spPr>
            <a:xfrm>
              <a:off x="28591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89" name="Connecteur droit 159"/>
            <p:cNvCxnSpPr/>
            <p:nvPr/>
          </p:nvCxnSpPr>
          <p:spPr>
            <a:xfrm>
              <a:off x="3177000" y="270000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390" name="Connecteur droit 160"/>
            <p:cNvCxnSpPr/>
            <p:nvPr/>
          </p:nvCxnSpPr>
          <p:spPr>
            <a:xfrm>
              <a:off x="34945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1" name="Connecteur droit 161"/>
            <p:cNvCxnSpPr/>
            <p:nvPr/>
          </p:nvCxnSpPr>
          <p:spPr>
            <a:xfrm>
              <a:off x="38124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2" name="Connecteur droit 162"/>
            <p:cNvCxnSpPr/>
            <p:nvPr/>
          </p:nvCxnSpPr>
          <p:spPr>
            <a:xfrm>
              <a:off x="412992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3" name="Connecteur droit 163"/>
            <p:cNvCxnSpPr/>
            <p:nvPr/>
          </p:nvCxnSpPr>
          <p:spPr>
            <a:xfrm>
              <a:off x="44478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4" name="Connecteur droit 164"/>
            <p:cNvCxnSpPr/>
            <p:nvPr/>
          </p:nvCxnSpPr>
          <p:spPr>
            <a:xfrm>
              <a:off x="47656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5" name="Connecteur droit 165"/>
            <p:cNvCxnSpPr/>
            <p:nvPr/>
          </p:nvCxnSpPr>
          <p:spPr>
            <a:xfrm>
              <a:off x="50832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6" name="Connecteur droit 166"/>
            <p:cNvCxnSpPr/>
            <p:nvPr/>
          </p:nvCxnSpPr>
          <p:spPr>
            <a:xfrm>
              <a:off x="54010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7" name="Connecteur droit 167"/>
            <p:cNvCxnSpPr/>
            <p:nvPr/>
          </p:nvCxnSpPr>
          <p:spPr>
            <a:xfrm>
              <a:off x="57186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8" name="Connecteur droit 168"/>
            <p:cNvCxnSpPr/>
            <p:nvPr/>
          </p:nvCxnSpPr>
          <p:spPr>
            <a:xfrm>
              <a:off x="60364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99" name="Connecteur droit 169"/>
            <p:cNvCxnSpPr/>
            <p:nvPr/>
          </p:nvCxnSpPr>
          <p:spPr>
            <a:xfrm>
              <a:off x="6347160" y="2705040"/>
              <a:ext cx="360" cy="468360"/>
            </a:xfrm>
            <a:prstGeom prst="straightConnector1">
              <a:avLst/>
            </a:prstGeom>
            <a:ln w="19050">
              <a:solidFill>
                <a:srgbClr val="00b050"/>
              </a:solidFill>
            </a:ln>
          </p:spPr>
        </p:cxnSp>
        <p:cxnSp>
          <p:nvCxnSpPr>
            <p:cNvPr id="400" name="Connecteur droit 170"/>
            <p:cNvCxnSpPr/>
            <p:nvPr/>
          </p:nvCxnSpPr>
          <p:spPr>
            <a:xfrm>
              <a:off x="66718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1" name="Connecteur droit 171"/>
            <p:cNvCxnSpPr/>
            <p:nvPr/>
          </p:nvCxnSpPr>
          <p:spPr>
            <a:xfrm>
              <a:off x="69894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2" name="Connecteur droit 172"/>
            <p:cNvCxnSpPr/>
            <p:nvPr/>
          </p:nvCxnSpPr>
          <p:spPr>
            <a:xfrm>
              <a:off x="73072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3" name="Connecteur droit 173"/>
            <p:cNvCxnSpPr/>
            <p:nvPr/>
          </p:nvCxnSpPr>
          <p:spPr>
            <a:xfrm>
              <a:off x="76248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4" name="Connecteur droit 174"/>
            <p:cNvCxnSpPr/>
            <p:nvPr/>
          </p:nvCxnSpPr>
          <p:spPr>
            <a:xfrm>
              <a:off x="79426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5" name="Connecteur droit 175"/>
            <p:cNvCxnSpPr/>
            <p:nvPr/>
          </p:nvCxnSpPr>
          <p:spPr>
            <a:xfrm>
              <a:off x="82602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6" name="Connecteur droit 176"/>
            <p:cNvCxnSpPr/>
            <p:nvPr/>
          </p:nvCxnSpPr>
          <p:spPr>
            <a:xfrm>
              <a:off x="85780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7" name="Connecteur droit 177"/>
            <p:cNvCxnSpPr/>
            <p:nvPr/>
          </p:nvCxnSpPr>
          <p:spPr>
            <a:xfrm>
              <a:off x="889560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8" name="Connecteur droit 178"/>
            <p:cNvCxnSpPr/>
            <p:nvPr/>
          </p:nvCxnSpPr>
          <p:spPr>
            <a:xfrm>
              <a:off x="9213480" y="2808000"/>
              <a:ext cx="360" cy="360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09" name="Connecteur droit 179"/>
            <p:cNvCxnSpPr/>
            <p:nvPr/>
          </p:nvCxnSpPr>
          <p:spPr>
            <a:xfrm>
              <a:off x="9531360" y="2705040"/>
              <a:ext cx="360" cy="468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10" name="ZoneTexte 51"/>
          <p:cNvSpPr/>
          <p:nvPr/>
        </p:nvSpPr>
        <p:spPr>
          <a:xfrm>
            <a:off x="2850480" y="1065960"/>
            <a:ext cx="3384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1" lang="fr-FR" sz="4400" spc="-1" strike="noStrike">
                <a:solidFill>
                  <a:srgbClr val="000000"/>
                </a:solidFill>
                <a:latin typeface="Calibri"/>
              </a:rPr>
              <a:t>8060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&lt; …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ZoneTexte 52"/>
          <p:cNvSpPr/>
          <p:nvPr/>
        </p:nvSpPr>
        <p:spPr>
          <a:xfrm>
            <a:off x="1980000" y="1065960"/>
            <a:ext cx="161676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8000</a:t>
            </a: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2" name="ZoneTexte 53"/>
          <p:cNvSpPr/>
          <p:nvPr/>
        </p:nvSpPr>
        <p:spPr>
          <a:xfrm>
            <a:off x="5612760" y="1065960"/>
            <a:ext cx="1493280" cy="7599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b050"/>
                </a:solidFill>
                <a:latin typeface="Calibri"/>
              </a:rPr>
              <a:t>8100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ZoneTexte 54"/>
          <p:cNvSpPr/>
          <p:nvPr/>
        </p:nvSpPr>
        <p:spPr>
          <a:xfrm>
            <a:off x="2717280" y="2292480"/>
            <a:ext cx="868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8000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ZoneTexte 55"/>
          <p:cNvSpPr/>
          <p:nvPr/>
        </p:nvSpPr>
        <p:spPr>
          <a:xfrm>
            <a:off x="5940000" y="235260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8100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Légende : flèche courbée sans bordure 1"/>
          <p:cNvSpPr/>
          <p:nvPr/>
        </p:nvSpPr>
        <p:spPr>
          <a:xfrm>
            <a:off x="5484960" y="1949040"/>
            <a:ext cx="635040" cy="57096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</a:rPr>
              <a:t>8060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205</TotalTime>
  <Application>LibreOffice/7.4.3.2$Windows_X86_64 LibreOffice_project/1048a8393ae2eeec98dff31b5c133c5f1d08b890</Application>
  <AppVersion>15.0000</AppVersion>
  <Words>187</Words>
  <Paragraphs>97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2025-09-07T16:40:52Z</dcterms:modified>
  <cp:revision>43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